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874" r:id="rId2"/>
    <p:sldMasterId id="2147485073" r:id="rId3"/>
    <p:sldMasterId id="2147485102" r:id="rId4"/>
    <p:sldMasterId id="2147485150" r:id="rId5"/>
  </p:sldMasterIdLst>
  <p:notesMasterIdLst>
    <p:notesMasterId r:id="rId38"/>
  </p:notesMasterIdLst>
  <p:sldIdLst>
    <p:sldId id="2103813174" r:id="rId6"/>
    <p:sldId id="2145705866" r:id="rId7"/>
    <p:sldId id="1612" r:id="rId8"/>
    <p:sldId id="2145705857" r:id="rId9"/>
    <p:sldId id="2147478516" r:id="rId10"/>
    <p:sldId id="2147478507" r:id="rId11"/>
    <p:sldId id="2147478515" r:id="rId12"/>
    <p:sldId id="2147478522" r:id="rId13"/>
    <p:sldId id="2147478508" r:id="rId14"/>
    <p:sldId id="2147469765" r:id="rId15"/>
    <p:sldId id="2147478509" r:id="rId16"/>
    <p:sldId id="2147478514" r:id="rId17"/>
    <p:sldId id="2147478523" r:id="rId18"/>
    <p:sldId id="2147478511" r:id="rId19"/>
    <p:sldId id="2147478512" r:id="rId20"/>
    <p:sldId id="2147478519" r:id="rId21"/>
    <p:sldId id="2147478506" r:id="rId22"/>
    <p:sldId id="2076138370" r:id="rId23"/>
    <p:sldId id="2076138371" r:id="rId24"/>
    <p:sldId id="636" r:id="rId25"/>
    <p:sldId id="2147478524" r:id="rId26"/>
    <p:sldId id="2076136701" r:id="rId27"/>
    <p:sldId id="2076136700" r:id="rId28"/>
    <p:sldId id="2147478513" r:id="rId29"/>
    <p:sldId id="2147478525" r:id="rId30"/>
    <p:sldId id="604" r:id="rId31"/>
    <p:sldId id="2147478505" r:id="rId32"/>
    <p:sldId id="606" r:id="rId33"/>
    <p:sldId id="2076136908" r:id="rId34"/>
    <p:sldId id="11113" r:id="rId35"/>
    <p:sldId id="530" r:id="rId36"/>
    <p:sldId id="214570585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2103813174"/>
            <p14:sldId id="2145705866"/>
            <p14:sldId id="1612"/>
            <p14:sldId id="2145705857"/>
          </p14:sldIdLst>
        </p14:section>
        <p14:section name="What is Business Continuity" id="{246A5269-0012-49D2-B1B7-611A58858D43}">
          <p14:sldIdLst>
            <p14:sldId id="2147478516"/>
            <p14:sldId id="2147478507"/>
            <p14:sldId id="2147478515"/>
          </p14:sldIdLst>
        </p14:section>
        <p14:section name="Backup and Restore" id="{657F12EC-0F62-48AD-98E3-1CFB9517F9E5}">
          <p14:sldIdLst>
            <p14:sldId id="2147478522"/>
            <p14:sldId id="2147478508"/>
            <p14:sldId id="2147469765"/>
            <p14:sldId id="2147478509"/>
            <p14:sldId id="2147478514"/>
          </p14:sldIdLst>
        </p14:section>
        <p14:section name="Service Tiers" id="{481E5BF0-83C4-4AD4-BA8F-542AB1682328}">
          <p14:sldIdLst>
            <p14:sldId id="2147478523"/>
            <p14:sldId id="2147478511"/>
            <p14:sldId id="2147478512"/>
          </p14:sldIdLst>
        </p14:section>
        <p14:section name="High Availablity" id="{F5A7B57D-1E31-41CA-8502-17A650596731}">
          <p14:sldIdLst>
            <p14:sldId id="2147478519"/>
            <p14:sldId id="2147478506"/>
            <p14:sldId id="2076138370"/>
            <p14:sldId id="2076138371"/>
            <p14:sldId id="636"/>
            <p14:sldId id="2147478524"/>
            <p14:sldId id="2076136701"/>
            <p14:sldId id="2076136700"/>
            <p14:sldId id="2147478513"/>
          </p14:sldIdLst>
        </p14:section>
        <p14:section name="Disaster Recovery" id="{35CB4F22-1C92-4735-8CBE-0E7874485986}">
          <p14:sldIdLst>
            <p14:sldId id="2147478525"/>
            <p14:sldId id="604"/>
            <p14:sldId id="2147478505"/>
            <p14:sldId id="606"/>
            <p14:sldId id="2076136908"/>
            <p14:sldId id="11113"/>
            <p14:sldId id="530"/>
            <p14:sldId id="21457058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0000"/>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860D5-9351-49FE-9B15-ED183ADC1E70}" v="686" dt="2024-08-16T14:07:16.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2866" autoAdjust="0"/>
  </p:normalViewPr>
  <p:slideViewPr>
    <p:cSldViewPr snapToGrid="0">
      <p:cViewPr varScale="1">
        <p:scale>
          <a:sx n="68" d="100"/>
          <a:sy n="68" d="100"/>
        </p:scale>
        <p:origin x="19" y="1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E1DD910-82B7-411B-86B9-779EC2DE4ABD}">
      <dgm:prSet custT="1"/>
      <dgm:spPr/>
      <dgm:t>
        <a:bodyPr/>
        <a:lstStyle/>
        <a:p>
          <a:r>
            <a:rPr lang="en-US" sz="3200" dirty="0"/>
            <a:t>What is Business Continuity?</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FA750519-63B5-4228-95EF-FD3B40EA2F0C}">
      <dgm:prSet custT="1"/>
      <dgm:spPr/>
      <dgm:t>
        <a:bodyPr/>
        <a:lstStyle/>
        <a:p>
          <a:r>
            <a:rPr lang="en-US" sz="3200" dirty="0"/>
            <a:t>High Availability</a:t>
          </a:r>
        </a:p>
      </dgm:t>
    </dgm:pt>
    <dgm:pt modelId="{3464FE06-0DD9-49B6-A794-E82A73D023EE}" type="parTrans" cxnId="{250D80B4-9D4F-4208-B58B-9FA388BBFB80}">
      <dgm:prSet/>
      <dgm:spPr/>
      <dgm:t>
        <a:bodyPr/>
        <a:lstStyle/>
        <a:p>
          <a:endParaRPr lang="en-US"/>
        </a:p>
      </dgm:t>
    </dgm:pt>
    <dgm:pt modelId="{6A2D7520-AACB-453F-B759-460A257A6368}" type="sibTrans" cxnId="{250D80B4-9D4F-4208-B58B-9FA388BBFB80}">
      <dgm:prSet/>
      <dgm:spPr/>
      <dgm:t>
        <a:bodyPr/>
        <a:lstStyle/>
        <a:p>
          <a:endParaRPr lang="en-US"/>
        </a:p>
      </dgm:t>
    </dgm:pt>
    <dgm:pt modelId="{ABE0A7D8-1CE6-4993-A3AB-A1DBCB30EBD6}">
      <dgm:prSet custT="1"/>
      <dgm:spPr/>
      <dgm:t>
        <a:bodyPr/>
        <a:lstStyle/>
        <a:p>
          <a:r>
            <a:rPr lang="en-US" sz="3200" dirty="0"/>
            <a:t>Automated Backups</a:t>
          </a:r>
        </a:p>
      </dgm:t>
    </dgm:pt>
    <dgm:pt modelId="{D9F3C5C1-4380-4ABA-8218-467D18E05E02}" type="parTrans" cxnId="{12923E2E-FA70-4EF0-AE70-ED68B30ADF0C}">
      <dgm:prSet/>
      <dgm:spPr/>
      <dgm:t>
        <a:bodyPr/>
        <a:lstStyle/>
        <a:p>
          <a:endParaRPr lang="en-US"/>
        </a:p>
      </dgm:t>
    </dgm:pt>
    <dgm:pt modelId="{2906928A-467B-4C48-867B-35ACE908770A}" type="sibTrans" cxnId="{12923E2E-FA70-4EF0-AE70-ED68B30ADF0C}">
      <dgm:prSet/>
      <dgm:spPr/>
      <dgm:t>
        <a:bodyPr/>
        <a:lstStyle/>
        <a:p>
          <a:endParaRPr lang="en-US"/>
        </a:p>
      </dgm:t>
    </dgm:pt>
    <dgm:pt modelId="{1904BB1F-11C5-4413-B987-8D8722B9013D}">
      <dgm:prSet custT="1"/>
      <dgm:spPr/>
      <dgm:t>
        <a:bodyPr/>
        <a:lstStyle/>
        <a:p>
          <a:r>
            <a:rPr lang="en-US" sz="3200" dirty="0"/>
            <a:t>Geo-Replicas</a:t>
          </a:r>
        </a:p>
      </dgm:t>
    </dgm:pt>
    <dgm:pt modelId="{727AA4EE-C342-4FA4-8527-72ECDB413714}" type="parTrans" cxnId="{C9DA87CC-A713-44AB-98A5-95088EA5CEFF}">
      <dgm:prSet/>
      <dgm:spPr/>
      <dgm:t>
        <a:bodyPr/>
        <a:lstStyle/>
        <a:p>
          <a:endParaRPr lang="en-US"/>
        </a:p>
      </dgm:t>
    </dgm:pt>
    <dgm:pt modelId="{A9F68742-44E1-4DF7-B2CB-36E0012FFC88}" type="sibTrans" cxnId="{C9DA87CC-A713-44AB-98A5-95088EA5CEFF}">
      <dgm:prSet/>
      <dgm:spPr/>
      <dgm:t>
        <a:bodyPr/>
        <a:lstStyle/>
        <a:p>
          <a:endParaRPr lang="en-US"/>
        </a:p>
      </dgm:t>
    </dgm:pt>
    <dgm:pt modelId="{ABFFDE8C-480D-4780-A492-DB79001FFD65}">
      <dgm:prSet custT="1"/>
      <dgm:spPr/>
      <dgm:t>
        <a:bodyPr/>
        <a:lstStyle/>
        <a:p>
          <a:r>
            <a:rPr lang="en-US" sz="3200" dirty="0"/>
            <a:t>Zone Redundancy</a:t>
          </a:r>
        </a:p>
      </dgm:t>
    </dgm:pt>
    <dgm:pt modelId="{D7536CB7-6428-4B6E-9B72-B528701875C7}" type="parTrans" cxnId="{EBEAD4D5-809D-4B7C-8F1E-CF95061B7F6D}">
      <dgm:prSet/>
      <dgm:spPr/>
      <dgm:t>
        <a:bodyPr/>
        <a:lstStyle/>
        <a:p>
          <a:endParaRPr lang="en-US"/>
        </a:p>
      </dgm:t>
    </dgm:pt>
    <dgm:pt modelId="{C569CE8E-1E06-42BC-B96F-D262A525BFAA}" type="sibTrans" cxnId="{EBEAD4D5-809D-4B7C-8F1E-CF95061B7F6D}">
      <dgm:prSet/>
      <dgm:spPr/>
      <dgm:t>
        <a:bodyPr/>
        <a:lstStyle/>
        <a:p>
          <a:endParaRPr lang="en-US"/>
        </a:p>
      </dgm:t>
    </dgm:pt>
    <dgm:pt modelId="{5DB73F5E-0E11-4C4B-998F-CAE5C66BFE4E}">
      <dgm:prSet custT="1"/>
      <dgm:spPr/>
      <dgm:t>
        <a:bodyPr/>
        <a:lstStyle/>
        <a:p>
          <a:r>
            <a:rPr lang="en-US" sz="3200" dirty="0"/>
            <a:t>Service Tiers</a:t>
          </a:r>
        </a:p>
      </dgm:t>
    </dgm:pt>
    <dgm:pt modelId="{A8442112-86E7-4EB2-BBDA-D12446086709}" type="parTrans" cxnId="{4A6CDB1C-9FA2-43C5-8A53-F44D04945A47}">
      <dgm:prSet/>
      <dgm:spPr/>
      <dgm:t>
        <a:bodyPr/>
        <a:lstStyle/>
        <a:p>
          <a:endParaRPr lang="en-US"/>
        </a:p>
      </dgm:t>
    </dgm:pt>
    <dgm:pt modelId="{37FF6368-0E44-4683-A1DF-7BED892BEE7C}" type="sibTrans" cxnId="{4A6CDB1C-9FA2-43C5-8A53-F44D04945A47}">
      <dgm:prSet/>
      <dgm:spPr/>
      <dgm:t>
        <a:bodyPr/>
        <a:lstStyle/>
        <a:p>
          <a:endParaRPr lang="en-US"/>
        </a:p>
      </dgm:t>
    </dgm:pt>
    <dgm:pt modelId="{1F0E7820-232F-427A-9985-0C3727E06D1D}">
      <dgm:prSet custT="1"/>
      <dgm:spPr/>
      <dgm:t>
        <a:bodyPr/>
        <a:lstStyle/>
        <a:p>
          <a:r>
            <a:rPr lang="en-US" sz="3200" dirty="0"/>
            <a:t>Failover Groups</a:t>
          </a:r>
        </a:p>
      </dgm:t>
    </dgm:pt>
    <dgm:pt modelId="{5F7B5C03-9A69-4276-B171-BC7AC731A8E1}" type="parTrans" cxnId="{BEA6854F-BD4D-46B8-8893-72B510F34485}">
      <dgm:prSet/>
      <dgm:spPr/>
      <dgm:t>
        <a:bodyPr/>
        <a:lstStyle/>
        <a:p>
          <a:endParaRPr lang="en-US"/>
        </a:p>
      </dgm:t>
    </dgm:pt>
    <dgm:pt modelId="{93F5C17B-B821-488B-9017-3ABA1431186A}" type="sibTrans" cxnId="{BEA6854F-BD4D-46B8-8893-72B510F34485}">
      <dgm:prSet/>
      <dgm:spPr/>
      <dgm:t>
        <a:bodyPr/>
        <a:lstStyle/>
        <a:p>
          <a:endParaRPr lang="en-US"/>
        </a:p>
      </dgm:t>
    </dgm:pt>
    <dgm:pt modelId="{94C6AD9B-C2BF-49F6-81C3-298BAF226FA4}" type="pres">
      <dgm:prSet presAssocID="{E0727030-A103-47B3-9948-2C3FB6249167}" presName="linear" presStyleCnt="0">
        <dgm:presLayoutVars>
          <dgm:animLvl val="lvl"/>
          <dgm:resizeHandles val="exact"/>
        </dgm:presLayoutVars>
      </dgm:prSet>
      <dgm:spPr/>
    </dgm:pt>
    <dgm:pt modelId="{A5082DE8-4CF6-4B77-9283-A875A7787CFC}" type="pres">
      <dgm:prSet presAssocID="{0E1DD910-82B7-411B-86B9-779EC2DE4ABD}" presName="parentText" presStyleLbl="node1" presStyleIdx="0" presStyleCnt="7">
        <dgm:presLayoutVars>
          <dgm:chMax val="0"/>
          <dgm:bulletEnabled val="1"/>
        </dgm:presLayoutVars>
      </dgm:prSet>
      <dgm:spPr/>
    </dgm:pt>
    <dgm:pt modelId="{37303BFC-B63A-4485-AC44-BE9D15769D6B}" type="pres">
      <dgm:prSet presAssocID="{B6272E9F-8C73-47FA-A097-213295CCE98A}" presName="spacer" presStyleCnt="0"/>
      <dgm:spPr/>
    </dgm:pt>
    <dgm:pt modelId="{52C6F130-7DE9-425D-A020-2B2C6F6D04BD}" type="pres">
      <dgm:prSet presAssocID="{ABE0A7D8-1CE6-4993-A3AB-A1DBCB30EBD6}" presName="parentText" presStyleLbl="node1" presStyleIdx="1" presStyleCnt="7">
        <dgm:presLayoutVars>
          <dgm:chMax val="0"/>
          <dgm:bulletEnabled val="1"/>
        </dgm:presLayoutVars>
      </dgm:prSet>
      <dgm:spPr/>
    </dgm:pt>
    <dgm:pt modelId="{02041ABD-6D64-44C7-AC94-94822AD3D181}" type="pres">
      <dgm:prSet presAssocID="{2906928A-467B-4C48-867B-35ACE908770A}" presName="spacer" presStyleCnt="0"/>
      <dgm:spPr/>
    </dgm:pt>
    <dgm:pt modelId="{0A8238F2-AA4D-4A2B-AF64-2DE3F2A479F9}" type="pres">
      <dgm:prSet presAssocID="{5DB73F5E-0E11-4C4B-998F-CAE5C66BFE4E}" presName="parentText" presStyleLbl="node1" presStyleIdx="2" presStyleCnt="7">
        <dgm:presLayoutVars>
          <dgm:chMax val="0"/>
          <dgm:bulletEnabled val="1"/>
        </dgm:presLayoutVars>
      </dgm:prSet>
      <dgm:spPr/>
    </dgm:pt>
    <dgm:pt modelId="{4907C21B-0BF8-4AED-BB05-9FDE3A01917C}" type="pres">
      <dgm:prSet presAssocID="{37FF6368-0E44-4683-A1DF-7BED892BEE7C}" presName="spacer" presStyleCnt="0"/>
      <dgm:spPr/>
    </dgm:pt>
    <dgm:pt modelId="{558E5841-9521-4A01-9267-C7BB05BC0027}" type="pres">
      <dgm:prSet presAssocID="{FA750519-63B5-4228-95EF-FD3B40EA2F0C}" presName="parentText" presStyleLbl="node1" presStyleIdx="3" presStyleCnt="7">
        <dgm:presLayoutVars>
          <dgm:chMax val="0"/>
          <dgm:bulletEnabled val="1"/>
        </dgm:presLayoutVars>
      </dgm:prSet>
      <dgm:spPr/>
    </dgm:pt>
    <dgm:pt modelId="{4A84876B-558A-4EDA-92A5-07CC7D7BD057}" type="pres">
      <dgm:prSet presAssocID="{6A2D7520-AACB-453F-B759-460A257A6368}" presName="spacer" presStyleCnt="0"/>
      <dgm:spPr/>
    </dgm:pt>
    <dgm:pt modelId="{BFB8A33C-98AA-42D2-803A-CCDDF3D14B3A}" type="pres">
      <dgm:prSet presAssocID="{ABFFDE8C-480D-4780-A492-DB79001FFD65}" presName="parentText" presStyleLbl="node1" presStyleIdx="4" presStyleCnt="7">
        <dgm:presLayoutVars>
          <dgm:chMax val="0"/>
          <dgm:bulletEnabled val="1"/>
        </dgm:presLayoutVars>
      </dgm:prSet>
      <dgm:spPr/>
    </dgm:pt>
    <dgm:pt modelId="{0359C953-B04E-441C-BD24-EBFA9A536ED2}" type="pres">
      <dgm:prSet presAssocID="{C569CE8E-1E06-42BC-B96F-D262A525BFAA}" presName="spacer" presStyleCnt="0"/>
      <dgm:spPr/>
    </dgm:pt>
    <dgm:pt modelId="{FBCD9FF1-5B9B-492E-8916-634568DBB30C}" type="pres">
      <dgm:prSet presAssocID="{1904BB1F-11C5-4413-B987-8D8722B9013D}" presName="parentText" presStyleLbl="node1" presStyleIdx="5" presStyleCnt="7">
        <dgm:presLayoutVars>
          <dgm:chMax val="0"/>
          <dgm:bulletEnabled val="1"/>
        </dgm:presLayoutVars>
      </dgm:prSet>
      <dgm:spPr/>
    </dgm:pt>
    <dgm:pt modelId="{1C43A1AB-E01F-4461-A695-0C87177702C0}" type="pres">
      <dgm:prSet presAssocID="{A9F68742-44E1-4DF7-B2CB-36E0012FFC88}" presName="spacer" presStyleCnt="0"/>
      <dgm:spPr/>
    </dgm:pt>
    <dgm:pt modelId="{8323BC30-AABF-4A46-A1D2-8AC713DE7ABD}" type="pres">
      <dgm:prSet presAssocID="{1F0E7820-232F-427A-9985-0C3727E06D1D}" presName="parentText" presStyleLbl="node1" presStyleIdx="6" presStyleCnt="7">
        <dgm:presLayoutVars>
          <dgm:chMax val="0"/>
          <dgm:bulletEnabled val="1"/>
        </dgm:presLayoutVars>
      </dgm:prSet>
      <dgm:spPr/>
    </dgm:pt>
  </dgm:ptLst>
  <dgm:cxnLst>
    <dgm:cxn modelId="{9807D600-8D5F-4C8A-8CBE-CD43266E0D67}" type="presOf" srcId="{1F0E7820-232F-427A-9985-0C3727E06D1D}" destId="{8323BC30-AABF-4A46-A1D2-8AC713DE7ABD}" srcOrd="0" destOrd="0" presId="urn:microsoft.com/office/officeart/2005/8/layout/vList2"/>
    <dgm:cxn modelId="{DF792B14-CD0A-4D63-BC54-A21D36B01588}" type="presOf" srcId="{FA750519-63B5-4228-95EF-FD3B40EA2F0C}" destId="{558E5841-9521-4A01-9267-C7BB05BC0027}" srcOrd="0" destOrd="0" presId="urn:microsoft.com/office/officeart/2005/8/layout/vList2"/>
    <dgm:cxn modelId="{0C91191A-2EF0-40C8-861D-27E56C76A99A}" type="presOf" srcId="{ABE0A7D8-1CE6-4993-A3AB-A1DBCB30EBD6}" destId="{52C6F130-7DE9-425D-A020-2B2C6F6D04BD}" srcOrd="0" destOrd="0" presId="urn:microsoft.com/office/officeart/2005/8/layout/vList2"/>
    <dgm:cxn modelId="{4A6CDB1C-9FA2-43C5-8A53-F44D04945A47}" srcId="{E0727030-A103-47B3-9948-2C3FB6249167}" destId="{5DB73F5E-0E11-4C4B-998F-CAE5C66BFE4E}" srcOrd="2" destOrd="0" parTransId="{A8442112-86E7-4EB2-BBDA-D12446086709}" sibTransId="{37FF6368-0E44-4683-A1DF-7BED892BEE7C}"/>
    <dgm:cxn modelId="{12923E2E-FA70-4EF0-AE70-ED68B30ADF0C}" srcId="{E0727030-A103-47B3-9948-2C3FB6249167}" destId="{ABE0A7D8-1CE6-4993-A3AB-A1DBCB30EBD6}" srcOrd="1" destOrd="0" parTransId="{D9F3C5C1-4380-4ABA-8218-467D18E05E02}" sibTransId="{2906928A-467B-4C48-867B-35ACE908770A}"/>
    <dgm:cxn modelId="{8AD01E42-4105-46D2-9322-8E338F300B96}" type="presOf" srcId="{1904BB1F-11C5-4413-B987-8D8722B9013D}" destId="{FBCD9FF1-5B9B-492E-8916-634568DBB30C}" srcOrd="0" destOrd="0" presId="urn:microsoft.com/office/officeart/2005/8/layout/vList2"/>
    <dgm:cxn modelId="{F353BF65-17D0-405D-B4BA-AA146278740C}" type="presOf" srcId="{ABFFDE8C-480D-4780-A492-DB79001FFD65}" destId="{BFB8A33C-98AA-42D2-803A-CCDDF3D14B3A}" srcOrd="0" destOrd="0" presId="urn:microsoft.com/office/officeart/2005/8/layout/vList2"/>
    <dgm:cxn modelId="{C9101C68-0A57-4328-983C-882805889B6C}" type="presOf" srcId="{E0727030-A103-47B3-9948-2C3FB6249167}" destId="{94C6AD9B-C2BF-49F6-81C3-298BAF226FA4}" srcOrd="0" destOrd="0" presId="urn:microsoft.com/office/officeart/2005/8/layout/vList2"/>
    <dgm:cxn modelId="{081B156D-7349-4666-AA6E-E8F4E827228D}" type="presOf" srcId="{5DB73F5E-0E11-4C4B-998F-CAE5C66BFE4E}" destId="{0A8238F2-AA4D-4A2B-AF64-2DE3F2A479F9}" srcOrd="0" destOrd="0" presId="urn:microsoft.com/office/officeart/2005/8/layout/vList2"/>
    <dgm:cxn modelId="{BEA6854F-BD4D-46B8-8893-72B510F34485}" srcId="{E0727030-A103-47B3-9948-2C3FB6249167}" destId="{1F0E7820-232F-427A-9985-0C3727E06D1D}" srcOrd="6" destOrd="0" parTransId="{5F7B5C03-9A69-4276-B171-BC7AC731A8E1}" sibTransId="{93F5C17B-B821-488B-9017-3ABA1431186A}"/>
    <dgm:cxn modelId="{250D80B4-9D4F-4208-B58B-9FA388BBFB80}" srcId="{E0727030-A103-47B3-9948-2C3FB6249167}" destId="{FA750519-63B5-4228-95EF-FD3B40EA2F0C}" srcOrd="3" destOrd="0" parTransId="{3464FE06-0DD9-49B6-A794-E82A73D023EE}" sibTransId="{6A2D7520-AACB-453F-B759-460A257A6368}"/>
    <dgm:cxn modelId="{C9DA87CC-A713-44AB-98A5-95088EA5CEFF}" srcId="{E0727030-A103-47B3-9948-2C3FB6249167}" destId="{1904BB1F-11C5-4413-B987-8D8722B9013D}" srcOrd="5" destOrd="0" parTransId="{727AA4EE-C342-4FA4-8527-72ECDB413714}" sibTransId="{A9F68742-44E1-4DF7-B2CB-36E0012FFC88}"/>
    <dgm:cxn modelId="{1AF7F9CE-8F94-4D3F-BAF2-C3C12662D4E0}" srcId="{E0727030-A103-47B3-9948-2C3FB6249167}" destId="{0E1DD910-82B7-411B-86B9-779EC2DE4ABD}" srcOrd="0" destOrd="0" parTransId="{2A74FAF1-0C25-4177-A263-A3087463B3AC}" sibTransId="{B6272E9F-8C73-47FA-A097-213295CCE98A}"/>
    <dgm:cxn modelId="{EBEAD4D5-809D-4B7C-8F1E-CF95061B7F6D}" srcId="{E0727030-A103-47B3-9948-2C3FB6249167}" destId="{ABFFDE8C-480D-4780-A492-DB79001FFD65}" srcOrd="4" destOrd="0" parTransId="{D7536CB7-6428-4B6E-9B72-B528701875C7}" sibTransId="{C569CE8E-1E06-42BC-B96F-D262A525BFAA}"/>
    <dgm:cxn modelId="{E73806D8-D300-4C6B-BC18-E71C0C4DC900}" type="presOf" srcId="{0E1DD910-82B7-411B-86B9-779EC2DE4ABD}" destId="{A5082DE8-4CF6-4B77-9283-A875A7787CFC}" srcOrd="0" destOrd="0" presId="urn:microsoft.com/office/officeart/2005/8/layout/vList2"/>
    <dgm:cxn modelId="{CCA3B9BF-2841-4241-AB00-C62B4BEDDBB3}" type="presParOf" srcId="{94C6AD9B-C2BF-49F6-81C3-298BAF226FA4}" destId="{A5082DE8-4CF6-4B77-9283-A875A7787CFC}" srcOrd="0" destOrd="0" presId="urn:microsoft.com/office/officeart/2005/8/layout/vList2"/>
    <dgm:cxn modelId="{36722EB1-F175-4A2A-AD84-D24359543238}" type="presParOf" srcId="{94C6AD9B-C2BF-49F6-81C3-298BAF226FA4}" destId="{37303BFC-B63A-4485-AC44-BE9D15769D6B}" srcOrd="1" destOrd="0" presId="urn:microsoft.com/office/officeart/2005/8/layout/vList2"/>
    <dgm:cxn modelId="{E06E0DF6-86BB-40B2-A4CE-40B10C9180BA}" type="presParOf" srcId="{94C6AD9B-C2BF-49F6-81C3-298BAF226FA4}" destId="{52C6F130-7DE9-425D-A020-2B2C6F6D04BD}" srcOrd="2" destOrd="0" presId="urn:microsoft.com/office/officeart/2005/8/layout/vList2"/>
    <dgm:cxn modelId="{1F890AB8-0A2F-431E-A38D-8F00FAD5C31B}" type="presParOf" srcId="{94C6AD9B-C2BF-49F6-81C3-298BAF226FA4}" destId="{02041ABD-6D64-44C7-AC94-94822AD3D181}" srcOrd="3" destOrd="0" presId="urn:microsoft.com/office/officeart/2005/8/layout/vList2"/>
    <dgm:cxn modelId="{EAE4E301-40B5-422A-BA0A-29A6E55B789D}" type="presParOf" srcId="{94C6AD9B-C2BF-49F6-81C3-298BAF226FA4}" destId="{0A8238F2-AA4D-4A2B-AF64-2DE3F2A479F9}" srcOrd="4" destOrd="0" presId="urn:microsoft.com/office/officeart/2005/8/layout/vList2"/>
    <dgm:cxn modelId="{B7EA5FD9-A566-4EFC-979D-C340611DFF9C}" type="presParOf" srcId="{94C6AD9B-C2BF-49F6-81C3-298BAF226FA4}" destId="{4907C21B-0BF8-4AED-BB05-9FDE3A01917C}" srcOrd="5" destOrd="0" presId="urn:microsoft.com/office/officeart/2005/8/layout/vList2"/>
    <dgm:cxn modelId="{A41235DA-3AE2-4958-A207-21BDA2848EED}" type="presParOf" srcId="{94C6AD9B-C2BF-49F6-81C3-298BAF226FA4}" destId="{558E5841-9521-4A01-9267-C7BB05BC0027}" srcOrd="6" destOrd="0" presId="urn:microsoft.com/office/officeart/2005/8/layout/vList2"/>
    <dgm:cxn modelId="{FAD7BC49-2F0B-4097-B3D4-38CA0DF1E823}" type="presParOf" srcId="{94C6AD9B-C2BF-49F6-81C3-298BAF226FA4}" destId="{4A84876B-558A-4EDA-92A5-07CC7D7BD057}" srcOrd="7" destOrd="0" presId="urn:microsoft.com/office/officeart/2005/8/layout/vList2"/>
    <dgm:cxn modelId="{A4B15834-0A6E-4533-9940-45CC6C1289A2}" type="presParOf" srcId="{94C6AD9B-C2BF-49F6-81C3-298BAF226FA4}" destId="{BFB8A33C-98AA-42D2-803A-CCDDF3D14B3A}" srcOrd="8" destOrd="0" presId="urn:microsoft.com/office/officeart/2005/8/layout/vList2"/>
    <dgm:cxn modelId="{B9CF81A5-6588-4850-A247-CC637EBC5AF2}" type="presParOf" srcId="{94C6AD9B-C2BF-49F6-81C3-298BAF226FA4}" destId="{0359C953-B04E-441C-BD24-EBFA9A536ED2}" srcOrd="9" destOrd="0" presId="urn:microsoft.com/office/officeart/2005/8/layout/vList2"/>
    <dgm:cxn modelId="{F7B53503-7D0A-4A9B-9999-AFDA95AA9DAD}" type="presParOf" srcId="{94C6AD9B-C2BF-49F6-81C3-298BAF226FA4}" destId="{FBCD9FF1-5B9B-492E-8916-634568DBB30C}" srcOrd="10" destOrd="0" presId="urn:microsoft.com/office/officeart/2005/8/layout/vList2"/>
    <dgm:cxn modelId="{3EBB6C34-3A45-4622-B02A-DE6A0D02519D}" type="presParOf" srcId="{94C6AD9B-C2BF-49F6-81C3-298BAF226FA4}" destId="{1C43A1AB-E01F-4461-A695-0C87177702C0}" srcOrd="11" destOrd="0" presId="urn:microsoft.com/office/officeart/2005/8/layout/vList2"/>
    <dgm:cxn modelId="{1286EAC6-CD81-4032-999E-14E796C55B85}" type="presParOf" srcId="{94C6AD9B-C2BF-49F6-81C3-298BAF226FA4}" destId="{8323BC30-AABF-4A46-A1D2-8AC713DE7AB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CAE6DD-8520-4469-9902-4489BC3570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B1A15D-4713-46D3-AE6D-A1074D79CA87}">
      <dgm:prSet custT="1"/>
      <dgm:spPr/>
      <dgm:t>
        <a:bodyPr/>
        <a:lstStyle/>
        <a:p>
          <a:r>
            <a:rPr lang="en-US" sz="1400" b="0" i="0" dirty="0"/>
            <a:t>A secondary database replica that  is used </a:t>
          </a:r>
          <a:r>
            <a:rPr lang="en-US" sz="1400" b="0" i="1" dirty="0"/>
            <a:t>only</a:t>
          </a:r>
          <a:r>
            <a:rPr lang="en-US" sz="1400" b="0" i="0" dirty="0"/>
            <a:t> for disaster recovery. Cannot have any workloads running on it, or applications connecting to it.</a:t>
          </a:r>
          <a:endParaRPr lang="en-US" sz="1400" dirty="0"/>
        </a:p>
      </dgm:t>
    </dgm:pt>
    <dgm:pt modelId="{0E037F49-439F-4A68-BF80-DB430B47242E}" type="parTrans" cxnId="{2577911F-028C-4992-8207-8A77C3C18B99}">
      <dgm:prSet/>
      <dgm:spPr/>
      <dgm:t>
        <a:bodyPr/>
        <a:lstStyle/>
        <a:p>
          <a:endParaRPr lang="en-US"/>
        </a:p>
      </dgm:t>
    </dgm:pt>
    <dgm:pt modelId="{6BCF663F-76D2-4120-9E18-99E4AB7C93C6}" type="sibTrans" cxnId="{2577911F-028C-4992-8207-8A77C3C18B99}">
      <dgm:prSet/>
      <dgm:spPr/>
      <dgm:t>
        <a:bodyPr/>
        <a:lstStyle/>
        <a:p>
          <a:endParaRPr lang="en-US"/>
        </a:p>
      </dgm:t>
    </dgm:pt>
    <dgm:pt modelId="{A4273F5D-DE95-4A0F-A9E1-E4EFFF7A483C}">
      <dgm:prSet custT="1"/>
      <dgm:spPr/>
      <dgm:t>
        <a:bodyPr/>
        <a:lstStyle/>
        <a:p>
          <a:r>
            <a:rPr lang="en-US" sz="1400" b="0" i="0" dirty="0"/>
            <a:t>Provides you with the number of vCores licensed to the primary database at no extra charge under the failover rights benefit.</a:t>
          </a:r>
          <a:endParaRPr lang="en-US" sz="1400" dirty="0"/>
        </a:p>
      </dgm:t>
    </dgm:pt>
    <dgm:pt modelId="{02A11064-5C0B-420F-81D1-B5F9FF81A11E}" type="parTrans" cxnId="{A3722EF0-0BA3-4426-BAD7-F7C2A65C6413}">
      <dgm:prSet/>
      <dgm:spPr/>
      <dgm:t>
        <a:bodyPr/>
        <a:lstStyle/>
        <a:p>
          <a:endParaRPr lang="en-US"/>
        </a:p>
      </dgm:t>
    </dgm:pt>
    <dgm:pt modelId="{5473215A-7BD5-4F65-81FB-1E4D7B48FB69}" type="sibTrans" cxnId="{A3722EF0-0BA3-4426-BAD7-F7C2A65C6413}">
      <dgm:prSet/>
      <dgm:spPr/>
      <dgm:t>
        <a:bodyPr/>
        <a:lstStyle/>
        <a:p>
          <a:endParaRPr lang="en-US"/>
        </a:p>
      </dgm:t>
    </dgm:pt>
    <dgm:pt modelId="{8D69C12F-06BC-479D-AEFB-4A5709A40BA9}">
      <dgm:prSet custT="1"/>
      <dgm:spPr/>
      <dgm:t>
        <a:bodyPr/>
        <a:lstStyle/>
        <a:p>
          <a:r>
            <a:rPr lang="en-US" sz="1400" dirty="0"/>
            <a:t>Available for General Purpose or Business Critical service tiers. </a:t>
          </a:r>
        </a:p>
      </dgm:t>
    </dgm:pt>
    <dgm:pt modelId="{390CB0CE-9142-438E-BD23-F6541A03A935}" type="parTrans" cxnId="{31C179F3-26E8-40C9-AC6D-2A9F5A17203D}">
      <dgm:prSet/>
      <dgm:spPr/>
      <dgm:t>
        <a:bodyPr/>
        <a:lstStyle/>
        <a:p>
          <a:endParaRPr lang="en-US"/>
        </a:p>
      </dgm:t>
    </dgm:pt>
    <dgm:pt modelId="{226EC523-0F13-41BF-B58E-4828ECB0C3C4}" type="sibTrans" cxnId="{31C179F3-26E8-40C9-AC6D-2A9F5A17203D}">
      <dgm:prSet/>
      <dgm:spPr/>
      <dgm:t>
        <a:bodyPr/>
        <a:lstStyle/>
        <a:p>
          <a:endParaRPr lang="en-US"/>
        </a:p>
      </dgm:t>
    </dgm:pt>
    <dgm:pt modelId="{056BD703-32F9-4BD1-8EFE-C832523C9FE2}">
      <dgm:prSet custT="1"/>
      <dgm:spPr/>
      <dgm:t>
        <a:bodyPr/>
        <a:lstStyle/>
        <a:p>
          <a:r>
            <a:rPr lang="en-US" sz="1400" b="0" i="0"/>
            <a:t>Save on licensing costs up to 40%. You're still billed for the compute and storage that the secondary database uses.</a:t>
          </a:r>
          <a:endParaRPr lang="en-US" sz="1400" dirty="0"/>
        </a:p>
      </dgm:t>
    </dgm:pt>
    <dgm:pt modelId="{4033C0BE-84C3-401D-A831-F6959EB0CEF9}" type="parTrans" cxnId="{FB8EF47D-7A86-4B00-BE90-8B6509D7B1AE}">
      <dgm:prSet/>
      <dgm:spPr/>
      <dgm:t>
        <a:bodyPr/>
        <a:lstStyle/>
        <a:p>
          <a:endParaRPr lang="en-US"/>
        </a:p>
      </dgm:t>
    </dgm:pt>
    <dgm:pt modelId="{CB31BB78-3038-4B39-AF64-404A76DA5F25}" type="sibTrans" cxnId="{FB8EF47D-7A86-4B00-BE90-8B6509D7B1AE}">
      <dgm:prSet/>
      <dgm:spPr/>
      <dgm:t>
        <a:bodyPr/>
        <a:lstStyle/>
        <a:p>
          <a:endParaRPr lang="en-US"/>
        </a:p>
      </dgm:t>
    </dgm:pt>
    <dgm:pt modelId="{EE6AE6E2-AE39-4869-A76E-3F08D6E1D9C0}" type="pres">
      <dgm:prSet presAssocID="{33CAE6DD-8520-4469-9902-4489BC35703C}" presName="linear" presStyleCnt="0">
        <dgm:presLayoutVars>
          <dgm:animLvl val="lvl"/>
          <dgm:resizeHandles val="exact"/>
        </dgm:presLayoutVars>
      </dgm:prSet>
      <dgm:spPr/>
    </dgm:pt>
    <dgm:pt modelId="{8641493D-6941-4F9C-99B1-B1DE7DA3CD30}" type="pres">
      <dgm:prSet presAssocID="{8D69C12F-06BC-479D-AEFB-4A5709A40BA9}" presName="parentText" presStyleLbl="node1" presStyleIdx="0" presStyleCnt="4">
        <dgm:presLayoutVars>
          <dgm:chMax val="0"/>
          <dgm:bulletEnabled val="1"/>
        </dgm:presLayoutVars>
      </dgm:prSet>
      <dgm:spPr/>
    </dgm:pt>
    <dgm:pt modelId="{4D786744-3639-4A2A-9171-66D0668C8B09}" type="pres">
      <dgm:prSet presAssocID="{226EC523-0F13-41BF-B58E-4828ECB0C3C4}" presName="spacer" presStyleCnt="0"/>
      <dgm:spPr/>
    </dgm:pt>
    <dgm:pt modelId="{90180937-41C7-4473-9309-FA13AB43132A}" type="pres">
      <dgm:prSet presAssocID="{A2B1A15D-4713-46D3-AE6D-A1074D79CA87}" presName="parentText" presStyleLbl="node1" presStyleIdx="1" presStyleCnt="4">
        <dgm:presLayoutVars>
          <dgm:chMax val="0"/>
          <dgm:bulletEnabled val="1"/>
        </dgm:presLayoutVars>
      </dgm:prSet>
      <dgm:spPr/>
    </dgm:pt>
    <dgm:pt modelId="{37913399-1D2F-4498-9588-72EE7094613D}" type="pres">
      <dgm:prSet presAssocID="{6BCF663F-76D2-4120-9E18-99E4AB7C93C6}" presName="spacer" presStyleCnt="0"/>
      <dgm:spPr/>
    </dgm:pt>
    <dgm:pt modelId="{B4AFE327-E6D7-4E83-BB50-F992D62F35A6}" type="pres">
      <dgm:prSet presAssocID="{A4273F5D-DE95-4A0F-A9E1-E4EFFF7A483C}" presName="parentText" presStyleLbl="node1" presStyleIdx="2" presStyleCnt="4">
        <dgm:presLayoutVars>
          <dgm:chMax val="0"/>
          <dgm:bulletEnabled val="1"/>
        </dgm:presLayoutVars>
      </dgm:prSet>
      <dgm:spPr/>
    </dgm:pt>
    <dgm:pt modelId="{333E9EFD-CC57-4799-BCCF-F5194ACF75C7}" type="pres">
      <dgm:prSet presAssocID="{5473215A-7BD5-4F65-81FB-1E4D7B48FB69}" presName="spacer" presStyleCnt="0"/>
      <dgm:spPr/>
    </dgm:pt>
    <dgm:pt modelId="{8EFFBC20-3975-4495-A38D-516D073908D8}" type="pres">
      <dgm:prSet presAssocID="{056BD703-32F9-4BD1-8EFE-C832523C9FE2}" presName="parentText" presStyleLbl="node1" presStyleIdx="3" presStyleCnt="4">
        <dgm:presLayoutVars>
          <dgm:chMax val="0"/>
          <dgm:bulletEnabled val="1"/>
        </dgm:presLayoutVars>
      </dgm:prSet>
      <dgm:spPr/>
    </dgm:pt>
  </dgm:ptLst>
  <dgm:cxnLst>
    <dgm:cxn modelId="{042D7D1E-44A8-4F36-9FCA-12406A8D8CAC}" type="presOf" srcId="{056BD703-32F9-4BD1-8EFE-C832523C9FE2}" destId="{8EFFBC20-3975-4495-A38D-516D073908D8}" srcOrd="0" destOrd="0" presId="urn:microsoft.com/office/officeart/2005/8/layout/vList2"/>
    <dgm:cxn modelId="{2577911F-028C-4992-8207-8A77C3C18B99}" srcId="{33CAE6DD-8520-4469-9902-4489BC35703C}" destId="{A2B1A15D-4713-46D3-AE6D-A1074D79CA87}" srcOrd="1" destOrd="0" parTransId="{0E037F49-439F-4A68-BF80-DB430B47242E}" sibTransId="{6BCF663F-76D2-4120-9E18-99E4AB7C93C6}"/>
    <dgm:cxn modelId="{F41C2155-2E5F-44EB-8D1A-6E6BD30BA143}" type="presOf" srcId="{A2B1A15D-4713-46D3-AE6D-A1074D79CA87}" destId="{90180937-41C7-4473-9309-FA13AB43132A}" srcOrd="0" destOrd="0" presId="urn:microsoft.com/office/officeart/2005/8/layout/vList2"/>
    <dgm:cxn modelId="{FB8EF47D-7A86-4B00-BE90-8B6509D7B1AE}" srcId="{33CAE6DD-8520-4469-9902-4489BC35703C}" destId="{056BD703-32F9-4BD1-8EFE-C832523C9FE2}" srcOrd="3" destOrd="0" parTransId="{4033C0BE-84C3-401D-A831-F6959EB0CEF9}" sibTransId="{CB31BB78-3038-4B39-AF64-404A76DA5F25}"/>
    <dgm:cxn modelId="{26CA22A2-096D-4D98-B724-D1F74B98AF67}" type="presOf" srcId="{A4273F5D-DE95-4A0F-A9E1-E4EFFF7A483C}" destId="{B4AFE327-E6D7-4E83-BB50-F992D62F35A6}" srcOrd="0" destOrd="0" presId="urn:microsoft.com/office/officeart/2005/8/layout/vList2"/>
    <dgm:cxn modelId="{EF627EA9-0989-4BF1-89F3-59E2A59150A3}" type="presOf" srcId="{33CAE6DD-8520-4469-9902-4489BC35703C}" destId="{EE6AE6E2-AE39-4869-A76E-3F08D6E1D9C0}" srcOrd="0" destOrd="0" presId="urn:microsoft.com/office/officeart/2005/8/layout/vList2"/>
    <dgm:cxn modelId="{A6E140C8-AEEF-478C-A103-A3279AD35204}" type="presOf" srcId="{8D69C12F-06BC-479D-AEFB-4A5709A40BA9}" destId="{8641493D-6941-4F9C-99B1-B1DE7DA3CD30}" srcOrd="0" destOrd="0" presId="urn:microsoft.com/office/officeart/2005/8/layout/vList2"/>
    <dgm:cxn modelId="{A3722EF0-0BA3-4426-BAD7-F7C2A65C6413}" srcId="{33CAE6DD-8520-4469-9902-4489BC35703C}" destId="{A4273F5D-DE95-4A0F-A9E1-E4EFFF7A483C}" srcOrd="2" destOrd="0" parTransId="{02A11064-5C0B-420F-81D1-B5F9FF81A11E}" sibTransId="{5473215A-7BD5-4F65-81FB-1E4D7B48FB69}"/>
    <dgm:cxn modelId="{31C179F3-26E8-40C9-AC6D-2A9F5A17203D}" srcId="{33CAE6DD-8520-4469-9902-4489BC35703C}" destId="{8D69C12F-06BC-479D-AEFB-4A5709A40BA9}" srcOrd="0" destOrd="0" parTransId="{390CB0CE-9142-438E-BD23-F6541A03A935}" sibTransId="{226EC523-0F13-41BF-B58E-4828ECB0C3C4}"/>
    <dgm:cxn modelId="{D91EFD92-AEF4-48F5-A1E5-EB574C87F85F}" type="presParOf" srcId="{EE6AE6E2-AE39-4869-A76E-3F08D6E1D9C0}" destId="{8641493D-6941-4F9C-99B1-B1DE7DA3CD30}" srcOrd="0" destOrd="0" presId="urn:microsoft.com/office/officeart/2005/8/layout/vList2"/>
    <dgm:cxn modelId="{E1FC4BDF-4A70-448B-9CB1-05F683188961}" type="presParOf" srcId="{EE6AE6E2-AE39-4869-A76E-3F08D6E1D9C0}" destId="{4D786744-3639-4A2A-9171-66D0668C8B09}" srcOrd="1" destOrd="0" presId="urn:microsoft.com/office/officeart/2005/8/layout/vList2"/>
    <dgm:cxn modelId="{FC48077B-B076-440F-B97D-9EC8B8631129}" type="presParOf" srcId="{EE6AE6E2-AE39-4869-A76E-3F08D6E1D9C0}" destId="{90180937-41C7-4473-9309-FA13AB43132A}" srcOrd="2" destOrd="0" presId="urn:microsoft.com/office/officeart/2005/8/layout/vList2"/>
    <dgm:cxn modelId="{5F2EDFCA-775B-449F-9951-63BD6BC73177}" type="presParOf" srcId="{EE6AE6E2-AE39-4869-A76E-3F08D6E1D9C0}" destId="{37913399-1D2F-4498-9588-72EE7094613D}" srcOrd="3" destOrd="0" presId="urn:microsoft.com/office/officeart/2005/8/layout/vList2"/>
    <dgm:cxn modelId="{D44F53D3-6CB8-45B9-9DC0-1E451B9E6B88}" type="presParOf" srcId="{EE6AE6E2-AE39-4869-A76E-3F08D6E1D9C0}" destId="{B4AFE327-E6D7-4E83-BB50-F992D62F35A6}" srcOrd="4" destOrd="0" presId="urn:microsoft.com/office/officeart/2005/8/layout/vList2"/>
    <dgm:cxn modelId="{3916943A-B11B-409A-B286-F33EA2A72E9A}" type="presParOf" srcId="{EE6AE6E2-AE39-4869-A76E-3F08D6E1D9C0}" destId="{333E9EFD-CC57-4799-BCCF-F5194ACF75C7}" srcOrd="5" destOrd="0" presId="urn:microsoft.com/office/officeart/2005/8/layout/vList2"/>
    <dgm:cxn modelId="{77493811-7239-4601-8E68-501FB7303CFB}" type="presParOf" srcId="{EE6AE6E2-AE39-4869-A76E-3F08D6E1D9C0}" destId="{8EFFBC20-3975-4495-A38D-516D073908D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6F8551-BBB2-4B53-8689-FCE8BA15D8F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38EF79F-9C21-4000-B914-B7AF27F9159C}">
      <dgm:prSet/>
      <dgm:spPr/>
      <dgm:t>
        <a:bodyPr/>
        <a:lstStyle/>
        <a:p>
          <a:r>
            <a:rPr lang="en-US" baseline="0" dirty="0"/>
            <a:t>Enables geo-replication for a group of databases within a server.</a:t>
          </a:r>
          <a:endParaRPr lang="en-US" dirty="0"/>
        </a:p>
      </dgm:t>
    </dgm:pt>
    <dgm:pt modelId="{9608DF3B-1A36-418B-950D-2FF66ECCB1E0}" type="parTrans" cxnId="{04DDDC41-E594-4205-8951-77052B35DCE6}">
      <dgm:prSet/>
      <dgm:spPr/>
      <dgm:t>
        <a:bodyPr/>
        <a:lstStyle/>
        <a:p>
          <a:endParaRPr lang="en-US"/>
        </a:p>
      </dgm:t>
    </dgm:pt>
    <dgm:pt modelId="{CE115458-3F91-4BC4-B304-4D06A0A2023B}" type="sibTrans" cxnId="{04DDDC41-E594-4205-8951-77052B35DCE6}">
      <dgm:prSet/>
      <dgm:spPr/>
      <dgm:t>
        <a:bodyPr/>
        <a:lstStyle/>
        <a:p>
          <a:endParaRPr lang="en-US"/>
        </a:p>
      </dgm:t>
    </dgm:pt>
    <dgm:pt modelId="{0A6B4C4F-AC70-41DB-864E-829E3DB63D4D}">
      <dgm:prSet/>
      <dgm:spPr/>
      <dgm:t>
        <a:bodyPr/>
        <a:lstStyle/>
        <a:p>
          <a:r>
            <a:rPr lang="en-US" baseline="0"/>
            <a:t>Automatically or manually failover a group of databases.</a:t>
          </a:r>
          <a:endParaRPr lang="en-US"/>
        </a:p>
      </dgm:t>
    </dgm:pt>
    <dgm:pt modelId="{23267E6C-AFC7-41BD-8F24-BCB63AB50446}" type="parTrans" cxnId="{BD2B6E7E-354B-4820-94DB-5D76BF97A94A}">
      <dgm:prSet/>
      <dgm:spPr/>
      <dgm:t>
        <a:bodyPr/>
        <a:lstStyle/>
        <a:p>
          <a:endParaRPr lang="en-US"/>
        </a:p>
      </dgm:t>
    </dgm:pt>
    <dgm:pt modelId="{EAC21C90-D2D3-4653-B61B-7F80D085B695}" type="sibTrans" cxnId="{BD2B6E7E-354B-4820-94DB-5D76BF97A94A}">
      <dgm:prSet/>
      <dgm:spPr/>
      <dgm:t>
        <a:bodyPr/>
        <a:lstStyle/>
        <a:p>
          <a:endParaRPr lang="en-US"/>
        </a:p>
      </dgm:t>
    </dgm:pt>
    <dgm:pt modelId="{F759F95B-F0C7-4CB5-A2E4-6A1BE68742EB}">
      <dgm:prSet/>
      <dgm:spPr/>
      <dgm:t>
        <a:bodyPr/>
        <a:lstStyle/>
        <a:p>
          <a:r>
            <a:rPr lang="en-US" baseline="0" dirty="0"/>
            <a:t>Available for all service tiers.</a:t>
          </a:r>
          <a:endParaRPr lang="en-US" dirty="0"/>
        </a:p>
      </dgm:t>
    </dgm:pt>
    <dgm:pt modelId="{F6860377-49AF-458A-B71C-C50E80BFD9F4}" type="parTrans" cxnId="{737704B0-0368-4046-BC05-84C90F374585}">
      <dgm:prSet/>
      <dgm:spPr/>
      <dgm:t>
        <a:bodyPr/>
        <a:lstStyle/>
        <a:p>
          <a:endParaRPr lang="en-US"/>
        </a:p>
      </dgm:t>
    </dgm:pt>
    <dgm:pt modelId="{222BE4B3-D96B-4FA9-9C41-2B4D93E2C5C0}" type="sibTrans" cxnId="{737704B0-0368-4046-BC05-84C90F374585}">
      <dgm:prSet/>
      <dgm:spPr/>
      <dgm:t>
        <a:bodyPr/>
        <a:lstStyle/>
        <a:p>
          <a:endParaRPr lang="en-US"/>
        </a:p>
      </dgm:t>
    </dgm:pt>
    <dgm:pt modelId="{0AA92178-B943-472D-B847-04A446594D6D}">
      <dgm:prSet/>
      <dgm:spPr/>
      <dgm:t>
        <a:bodyPr/>
        <a:lstStyle/>
        <a:p>
          <a:r>
            <a:rPr lang="en-US" baseline="0" dirty="0"/>
            <a:t>Configure the auto-failover policy that best meets your application needs.</a:t>
          </a:r>
          <a:endParaRPr lang="en-US" dirty="0"/>
        </a:p>
      </dgm:t>
    </dgm:pt>
    <dgm:pt modelId="{9F105EAA-F6D2-46AF-8A68-82DF291BDCF5}" type="parTrans" cxnId="{ED410E05-C5EB-43F8-923A-E525052D0BB7}">
      <dgm:prSet/>
      <dgm:spPr/>
      <dgm:t>
        <a:bodyPr/>
        <a:lstStyle/>
        <a:p>
          <a:endParaRPr lang="en-US"/>
        </a:p>
      </dgm:t>
    </dgm:pt>
    <dgm:pt modelId="{DEAB4FD0-B690-4311-80C2-1CDD2C211F7F}" type="sibTrans" cxnId="{ED410E05-C5EB-43F8-923A-E525052D0BB7}">
      <dgm:prSet/>
      <dgm:spPr/>
      <dgm:t>
        <a:bodyPr/>
        <a:lstStyle/>
        <a:p>
          <a:endParaRPr lang="en-US"/>
        </a:p>
      </dgm:t>
    </dgm:pt>
    <dgm:pt modelId="{4FDECC04-849E-4688-9727-53F86DE0203C}">
      <dgm:prSet/>
      <dgm:spPr/>
      <dgm:t>
        <a:bodyPr/>
        <a:lstStyle/>
        <a:p>
          <a:r>
            <a:rPr lang="en-US" baseline="0"/>
            <a:t>Usage of and listener end-points.</a:t>
          </a:r>
          <a:endParaRPr lang="en-US"/>
        </a:p>
      </dgm:t>
    </dgm:pt>
    <dgm:pt modelId="{23A7A82E-C624-4E10-860B-8E7B1107CE71}" type="parTrans" cxnId="{6B11ADA1-5961-4D20-931D-6023A7CA966E}">
      <dgm:prSet/>
      <dgm:spPr/>
      <dgm:t>
        <a:bodyPr/>
        <a:lstStyle/>
        <a:p>
          <a:endParaRPr lang="en-US"/>
        </a:p>
      </dgm:t>
    </dgm:pt>
    <dgm:pt modelId="{2BC39B67-CDC5-47E7-A39D-E4DF5996BA1B}" type="sibTrans" cxnId="{6B11ADA1-5961-4D20-931D-6023A7CA966E}">
      <dgm:prSet/>
      <dgm:spPr/>
      <dgm:t>
        <a:bodyPr/>
        <a:lstStyle/>
        <a:p>
          <a:endParaRPr lang="en-US"/>
        </a:p>
      </dgm:t>
    </dgm:pt>
    <dgm:pt modelId="{998AB7FB-949C-4312-934D-C6884872222B}">
      <dgm:prSet/>
      <dgm:spPr/>
      <dgm:t>
        <a:bodyPr/>
        <a:lstStyle/>
        <a:p>
          <a:r>
            <a:rPr lang="en-US" baseline="0"/>
            <a:t>DNS record is automatically updated. </a:t>
          </a:r>
          <a:endParaRPr lang="en-US"/>
        </a:p>
      </dgm:t>
    </dgm:pt>
    <dgm:pt modelId="{350ED429-0A4B-406C-8BFC-CF0DCC5D6DF4}" type="parTrans" cxnId="{FF8B8886-6687-42B1-90A3-6DEC8D1B9CB4}">
      <dgm:prSet/>
      <dgm:spPr/>
      <dgm:t>
        <a:bodyPr/>
        <a:lstStyle/>
        <a:p>
          <a:endParaRPr lang="en-US"/>
        </a:p>
      </dgm:t>
    </dgm:pt>
    <dgm:pt modelId="{B4CCDBD2-48E4-437C-A51A-D8DBB239B38B}" type="sibTrans" cxnId="{FF8B8886-6687-42B1-90A3-6DEC8D1B9CB4}">
      <dgm:prSet/>
      <dgm:spPr/>
      <dgm:t>
        <a:bodyPr/>
        <a:lstStyle/>
        <a:p>
          <a:endParaRPr lang="en-US"/>
        </a:p>
      </dgm:t>
    </dgm:pt>
    <dgm:pt modelId="{4F9ADC3E-6351-4F5C-B41D-3514FDA574F3}" type="pres">
      <dgm:prSet presAssocID="{726F8551-BBB2-4B53-8689-FCE8BA15D8FE}" presName="linear" presStyleCnt="0">
        <dgm:presLayoutVars>
          <dgm:animLvl val="lvl"/>
          <dgm:resizeHandles val="exact"/>
        </dgm:presLayoutVars>
      </dgm:prSet>
      <dgm:spPr/>
    </dgm:pt>
    <dgm:pt modelId="{2EFB0852-C8C0-41EF-A670-4631E19D4666}" type="pres">
      <dgm:prSet presAssocID="{A38EF79F-9C21-4000-B914-B7AF27F9159C}" presName="parentText" presStyleLbl="node1" presStyleIdx="0" presStyleCnt="6">
        <dgm:presLayoutVars>
          <dgm:chMax val="0"/>
          <dgm:bulletEnabled val="1"/>
        </dgm:presLayoutVars>
      </dgm:prSet>
      <dgm:spPr/>
    </dgm:pt>
    <dgm:pt modelId="{23CA2FF5-CF73-46E0-B400-9A0B00B4B860}" type="pres">
      <dgm:prSet presAssocID="{CE115458-3F91-4BC4-B304-4D06A0A2023B}" presName="spacer" presStyleCnt="0"/>
      <dgm:spPr/>
    </dgm:pt>
    <dgm:pt modelId="{8DCDF152-3662-49F3-979F-AC2B108F8F75}" type="pres">
      <dgm:prSet presAssocID="{0A6B4C4F-AC70-41DB-864E-829E3DB63D4D}" presName="parentText" presStyleLbl="node1" presStyleIdx="1" presStyleCnt="6">
        <dgm:presLayoutVars>
          <dgm:chMax val="0"/>
          <dgm:bulletEnabled val="1"/>
        </dgm:presLayoutVars>
      </dgm:prSet>
      <dgm:spPr/>
    </dgm:pt>
    <dgm:pt modelId="{5B558029-D43F-4521-BBC1-1006CCEB4823}" type="pres">
      <dgm:prSet presAssocID="{EAC21C90-D2D3-4653-B61B-7F80D085B695}" presName="spacer" presStyleCnt="0"/>
      <dgm:spPr/>
    </dgm:pt>
    <dgm:pt modelId="{4FF0E93A-EE92-4877-BDD5-2C9A329F8D4C}" type="pres">
      <dgm:prSet presAssocID="{F759F95B-F0C7-4CB5-A2E4-6A1BE68742EB}" presName="parentText" presStyleLbl="node1" presStyleIdx="2" presStyleCnt="6">
        <dgm:presLayoutVars>
          <dgm:chMax val="0"/>
          <dgm:bulletEnabled val="1"/>
        </dgm:presLayoutVars>
      </dgm:prSet>
      <dgm:spPr/>
    </dgm:pt>
    <dgm:pt modelId="{3C12E28C-219C-46F6-A5FA-9F22E5E53BFC}" type="pres">
      <dgm:prSet presAssocID="{222BE4B3-D96B-4FA9-9C41-2B4D93E2C5C0}" presName="spacer" presStyleCnt="0"/>
      <dgm:spPr/>
    </dgm:pt>
    <dgm:pt modelId="{45C8ECF9-B0D8-444C-AA2A-8938EBFE0562}" type="pres">
      <dgm:prSet presAssocID="{0AA92178-B943-472D-B847-04A446594D6D}" presName="parentText" presStyleLbl="node1" presStyleIdx="3" presStyleCnt="6">
        <dgm:presLayoutVars>
          <dgm:chMax val="0"/>
          <dgm:bulletEnabled val="1"/>
        </dgm:presLayoutVars>
      </dgm:prSet>
      <dgm:spPr/>
    </dgm:pt>
    <dgm:pt modelId="{773A205E-6E0D-45B6-9792-536FDD0F3406}" type="pres">
      <dgm:prSet presAssocID="{DEAB4FD0-B690-4311-80C2-1CDD2C211F7F}" presName="spacer" presStyleCnt="0"/>
      <dgm:spPr/>
    </dgm:pt>
    <dgm:pt modelId="{249B9357-27B7-48FA-9693-A4E8A251272B}" type="pres">
      <dgm:prSet presAssocID="{4FDECC04-849E-4688-9727-53F86DE0203C}" presName="parentText" presStyleLbl="node1" presStyleIdx="4" presStyleCnt="6">
        <dgm:presLayoutVars>
          <dgm:chMax val="0"/>
          <dgm:bulletEnabled val="1"/>
        </dgm:presLayoutVars>
      </dgm:prSet>
      <dgm:spPr/>
    </dgm:pt>
    <dgm:pt modelId="{B8A29393-44B0-407A-8921-892EC428E40D}" type="pres">
      <dgm:prSet presAssocID="{2BC39B67-CDC5-47E7-A39D-E4DF5996BA1B}" presName="spacer" presStyleCnt="0"/>
      <dgm:spPr/>
    </dgm:pt>
    <dgm:pt modelId="{DF3F32AA-A900-43D6-B269-510E87493361}" type="pres">
      <dgm:prSet presAssocID="{998AB7FB-949C-4312-934D-C6884872222B}" presName="parentText" presStyleLbl="node1" presStyleIdx="5" presStyleCnt="6">
        <dgm:presLayoutVars>
          <dgm:chMax val="0"/>
          <dgm:bulletEnabled val="1"/>
        </dgm:presLayoutVars>
      </dgm:prSet>
      <dgm:spPr/>
    </dgm:pt>
  </dgm:ptLst>
  <dgm:cxnLst>
    <dgm:cxn modelId="{6F611003-E09D-4D7B-9C86-858683CFC437}" type="presOf" srcId="{F759F95B-F0C7-4CB5-A2E4-6A1BE68742EB}" destId="{4FF0E93A-EE92-4877-BDD5-2C9A329F8D4C}" srcOrd="0" destOrd="0" presId="urn:microsoft.com/office/officeart/2005/8/layout/vList2"/>
    <dgm:cxn modelId="{ED410E05-C5EB-43F8-923A-E525052D0BB7}" srcId="{726F8551-BBB2-4B53-8689-FCE8BA15D8FE}" destId="{0AA92178-B943-472D-B847-04A446594D6D}" srcOrd="3" destOrd="0" parTransId="{9F105EAA-F6D2-46AF-8A68-82DF291BDCF5}" sibTransId="{DEAB4FD0-B690-4311-80C2-1CDD2C211F7F}"/>
    <dgm:cxn modelId="{ABD1921E-8B8E-45FD-8ED7-8C9AB74164AB}" type="presOf" srcId="{A38EF79F-9C21-4000-B914-B7AF27F9159C}" destId="{2EFB0852-C8C0-41EF-A670-4631E19D4666}" srcOrd="0" destOrd="0" presId="urn:microsoft.com/office/officeart/2005/8/layout/vList2"/>
    <dgm:cxn modelId="{04DDDC41-E594-4205-8951-77052B35DCE6}" srcId="{726F8551-BBB2-4B53-8689-FCE8BA15D8FE}" destId="{A38EF79F-9C21-4000-B914-B7AF27F9159C}" srcOrd="0" destOrd="0" parTransId="{9608DF3B-1A36-418B-950D-2FF66ECCB1E0}" sibTransId="{CE115458-3F91-4BC4-B304-4D06A0A2023B}"/>
    <dgm:cxn modelId="{4054886E-7E7B-4469-965C-34F8F9D53AE7}" type="presOf" srcId="{998AB7FB-949C-4312-934D-C6884872222B}" destId="{DF3F32AA-A900-43D6-B269-510E87493361}" srcOrd="0" destOrd="0" presId="urn:microsoft.com/office/officeart/2005/8/layout/vList2"/>
    <dgm:cxn modelId="{BD2B6E7E-354B-4820-94DB-5D76BF97A94A}" srcId="{726F8551-BBB2-4B53-8689-FCE8BA15D8FE}" destId="{0A6B4C4F-AC70-41DB-864E-829E3DB63D4D}" srcOrd="1" destOrd="0" parTransId="{23267E6C-AFC7-41BD-8F24-BCB63AB50446}" sibTransId="{EAC21C90-D2D3-4653-B61B-7F80D085B695}"/>
    <dgm:cxn modelId="{FF8B8886-6687-42B1-90A3-6DEC8D1B9CB4}" srcId="{726F8551-BBB2-4B53-8689-FCE8BA15D8FE}" destId="{998AB7FB-949C-4312-934D-C6884872222B}" srcOrd="5" destOrd="0" parTransId="{350ED429-0A4B-406C-8BFC-CF0DCC5D6DF4}" sibTransId="{B4CCDBD2-48E4-437C-A51A-D8DBB239B38B}"/>
    <dgm:cxn modelId="{D6D1BF88-6C4E-43BF-8834-3130A0668233}" type="presOf" srcId="{0AA92178-B943-472D-B847-04A446594D6D}" destId="{45C8ECF9-B0D8-444C-AA2A-8938EBFE0562}" srcOrd="0" destOrd="0" presId="urn:microsoft.com/office/officeart/2005/8/layout/vList2"/>
    <dgm:cxn modelId="{6B11ADA1-5961-4D20-931D-6023A7CA966E}" srcId="{726F8551-BBB2-4B53-8689-FCE8BA15D8FE}" destId="{4FDECC04-849E-4688-9727-53F86DE0203C}" srcOrd="4" destOrd="0" parTransId="{23A7A82E-C624-4E10-860B-8E7B1107CE71}" sibTransId="{2BC39B67-CDC5-47E7-A39D-E4DF5996BA1B}"/>
    <dgm:cxn modelId="{CD66F2AE-3BDD-4078-851E-85B382DC5ED7}" type="presOf" srcId="{4FDECC04-849E-4688-9727-53F86DE0203C}" destId="{249B9357-27B7-48FA-9693-A4E8A251272B}" srcOrd="0" destOrd="0" presId="urn:microsoft.com/office/officeart/2005/8/layout/vList2"/>
    <dgm:cxn modelId="{737704B0-0368-4046-BC05-84C90F374585}" srcId="{726F8551-BBB2-4B53-8689-FCE8BA15D8FE}" destId="{F759F95B-F0C7-4CB5-A2E4-6A1BE68742EB}" srcOrd="2" destOrd="0" parTransId="{F6860377-49AF-458A-B71C-C50E80BFD9F4}" sibTransId="{222BE4B3-D96B-4FA9-9C41-2B4D93E2C5C0}"/>
    <dgm:cxn modelId="{264F5ED0-D027-4D72-B52E-008C968F79CA}" type="presOf" srcId="{0A6B4C4F-AC70-41DB-864E-829E3DB63D4D}" destId="{8DCDF152-3662-49F3-979F-AC2B108F8F75}" srcOrd="0" destOrd="0" presId="urn:microsoft.com/office/officeart/2005/8/layout/vList2"/>
    <dgm:cxn modelId="{5C4F78FD-739D-4369-860D-2C6241774966}" type="presOf" srcId="{726F8551-BBB2-4B53-8689-FCE8BA15D8FE}" destId="{4F9ADC3E-6351-4F5C-B41D-3514FDA574F3}" srcOrd="0" destOrd="0" presId="urn:microsoft.com/office/officeart/2005/8/layout/vList2"/>
    <dgm:cxn modelId="{89A3244C-B2FD-4563-9CED-6715E7E7A767}" type="presParOf" srcId="{4F9ADC3E-6351-4F5C-B41D-3514FDA574F3}" destId="{2EFB0852-C8C0-41EF-A670-4631E19D4666}" srcOrd="0" destOrd="0" presId="urn:microsoft.com/office/officeart/2005/8/layout/vList2"/>
    <dgm:cxn modelId="{6401BAFB-E1E1-42CF-BDEC-FA21ACBF9CF5}" type="presParOf" srcId="{4F9ADC3E-6351-4F5C-B41D-3514FDA574F3}" destId="{23CA2FF5-CF73-46E0-B400-9A0B00B4B860}" srcOrd="1" destOrd="0" presId="urn:microsoft.com/office/officeart/2005/8/layout/vList2"/>
    <dgm:cxn modelId="{256A35D2-141C-4D89-879A-DC5811255D18}" type="presParOf" srcId="{4F9ADC3E-6351-4F5C-B41D-3514FDA574F3}" destId="{8DCDF152-3662-49F3-979F-AC2B108F8F75}" srcOrd="2" destOrd="0" presId="urn:microsoft.com/office/officeart/2005/8/layout/vList2"/>
    <dgm:cxn modelId="{0F6A7630-477B-4A83-ACFB-061BA07E872C}" type="presParOf" srcId="{4F9ADC3E-6351-4F5C-B41D-3514FDA574F3}" destId="{5B558029-D43F-4521-BBC1-1006CCEB4823}" srcOrd="3" destOrd="0" presId="urn:microsoft.com/office/officeart/2005/8/layout/vList2"/>
    <dgm:cxn modelId="{3212F8C5-FC53-4A74-9B4C-0E605EC8EFE1}" type="presParOf" srcId="{4F9ADC3E-6351-4F5C-B41D-3514FDA574F3}" destId="{4FF0E93A-EE92-4877-BDD5-2C9A329F8D4C}" srcOrd="4" destOrd="0" presId="urn:microsoft.com/office/officeart/2005/8/layout/vList2"/>
    <dgm:cxn modelId="{346A9BAA-B412-4784-A381-A29B3165E488}" type="presParOf" srcId="{4F9ADC3E-6351-4F5C-B41D-3514FDA574F3}" destId="{3C12E28C-219C-46F6-A5FA-9F22E5E53BFC}" srcOrd="5" destOrd="0" presId="urn:microsoft.com/office/officeart/2005/8/layout/vList2"/>
    <dgm:cxn modelId="{BC59105E-D07F-4FE3-82CB-3F67A296385B}" type="presParOf" srcId="{4F9ADC3E-6351-4F5C-B41D-3514FDA574F3}" destId="{45C8ECF9-B0D8-444C-AA2A-8938EBFE0562}" srcOrd="6" destOrd="0" presId="urn:microsoft.com/office/officeart/2005/8/layout/vList2"/>
    <dgm:cxn modelId="{06F0EB04-A4B9-47A9-AB95-6214FE809187}" type="presParOf" srcId="{4F9ADC3E-6351-4F5C-B41D-3514FDA574F3}" destId="{773A205E-6E0D-45B6-9792-536FDD0F3406}" srcOrd="7" destOrd="0" presId="urn:microsoft.com/office/officeart/2005/8/layout/vList2"/>
    <dgm:cxn modelId="{C6DD162A-AEEB-4001-8F58-24FA5F7C5E4D}" type="presParOf" srcId="{4F9ADC3E-6351-4F5C-B41D-3514FDA574F3}" destId="{249B9357-27B7-48FA-9693-A4E8A251272B}" srcOrd="8" destOrd="0" presId="urn:microsoft.com/office/officeart/2005/8/layout/vList2"/>
    <dgm:cxn modelId="{317C08D5-B774-4E50-AF8B-57DE86527698}" type="presParOf" srcId="{4F9ADC3E-6351-4F5C-B41D-3514FDA574F3}" destId="{B8A29393-44B0-407A-8921-892EC428E40D}" srcOrd="9" destOrd="0" presId="urn:microsoft.com/office/officeart/2005/8/layout/vList2"/>
    <dgm:cxn modelId="{740BD7DE-854A-4F85-A69B-95F57EA6ECE7}" type="presParOf" srcId="{4F9ADC3E-6351-4F5C-B41D-3514FDA574F3}" destId="{DF3F32AA-A900-43D6-B269-510E8749336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A6E466-6F77-4C37-A7BD-0CCB723D2C1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8BD975-2C07-418C-822A-C570424294ED}">
      <dgm:prSet custT="1"/>
      <dgm:spPr/>
      <dgm:t>
        <a:bodyPr/>
        <a:lstStyle/>
        <a:p>
          <a:r>
            <a:rPr lang="en-US" sz="2000" dirty="0">
              <a:solidFill>
                <a:schemeClr val="bg1"/>
              </a:solidFill>
              <a:latin typeface="+mj-lt"/>
            </a:rPr>
            <a:t>Availability</a:t>
          </a:r>
        </a:p>
      </dgm:t>
    </dgm:pt>
    <dgm:pt modelId="{0DCCA9FD-D864-4A6B-8A24-C8BBAB74C4BB}" type="parTrans" cxnId="{F50280CC-2555-46E5-BF70-4C2B65F74485}">
      <dgm:prSet/>
      <dgm:spPr/>
      <dgm:t>
        <a:bodyPr/>
        <a:lstStyle/>
        <a:p>
          <a:endParaRPr lang="en-US"/>
        </a:p>
      </dgm:t>
    </dgm:pt>
    <dgm:pt modelId="{C4D4A921-AC2A-4BB1-9CDC-03C281FA1C47}" type="sibTrans" cxnId="{F50280CC-2555-46E5-BF70-4C2B65F74485}">
      <dgm:prSet/>
      <dgm:spPr/>
      <dgm:t>
        <a:bodyPr/>
        <a:lstStyle/>
        <a:p>
          <a:endParaRPr lang="en-US"/>
        </a:p>
      </dgm:t>
    </dgm:pt>
    <dgm:pt modelId="{B901EA49-1FBE-4E54-B608-190D8C97A8C5}">
      <dgm:prSet custT="1"/>
      <dgm:spPr/>
      <dgm:t>
        <a:bodyPr/>
        <a:lstStyle/>
        <a:p>
          <a:r>
            <a:rPr lang="en-US" sz="2000" dirty="0">
              <a:solidFill>
                <a:schemeClr val="tx1"/>
              </a:solidFill>
              <a:latin typeface="+mn-lt"/>
            </a:rPr>
            <a:t>Every database comes with core resiliency and availability, that protects it against software or hardware failures.</a:t>
          </a:r>
        </a:p>
      </dgm:t>
    </dgm:pt>
    <dgm:pt modelId="{634F7F8A-98F1-4232-81C1-3FEE4CB23DC7}" type="parTrans" cxnId="{1DCBE1F9-3612-4C1C-A2E2-DBAEE61EA3A1}">
      <dgm:prSet/>
      <dgm:spPr/>
      <dgm:t>
        <a:bodyPr/>
        <a:lstStyle/>
        <a:p>
          <a:endParaRPr lang="en-US"/>
        </a:p>
      </dgm:t>
    </dgm:pt>
    <dgm:pt modelId="{59123448-0830-4BF5-871B-4217008848E4}" type="sibTrans" cxnId="{1DCBE1F9-3612-4C1C-A2E2-DBAEE61EA3A1}">
      <dgm:prSet/>
      <dgm:spPr/>
      <dgm:t>
        <a:bodyPr/>
        <a:lstStyle/>
        <a:p>
          <a:endParaRPr lang="en-US"/>
        </a:p>
      </dgm:t>
    </dgm:pt>
    <dgm:pt modelId="{C9E65DAE-77A1-48DF-8C33-4F2157653293}">
      <dgm:prSet custT="1"/>
      <dgm:spPr/>
      <dgm:t>
        <a:bodyPr/>
        <a:lstStyle/>
        <a:p>
          <a:r>
            <a:rPr lang="en-US" sz="2000" dirty="0">
              <a:solidFill>
                <a:schemeClr val="tx1"/>
              </a:solidFill>
              <a:latin typeface="+mn-lt"/>
            </a:rPr>
            <a:t>Industry leading financially backed SLA of 99.99% availability.</a:t>
          </a:r>
        </a:p>
      </dgm:t>
    </dgm:pt>
    <dgm:pt modelId="{54C63257-B0E0-4460-9ADB-D10532640933}" type="parTrans" cxnId="{B75BB2E7-BDA1-495A-A470-5C8FC8C02613}">
      <dgm:prSet/>
      <dgm:spPr/>
      <dgm:t>
        <a:bodyPr/>
        <a:lstStyle/>
        <a:p>
          <a:endParaRPr lang="en-US"/>
        </a:p>
      </dgm:t>
    </dgm:pt>
    <dgm:pt modelId="{D9EF23A9-2D7D-4B4A-BFAC-F221641C037A}" type="sibTrans" cxnId="{B75BB2E7-BDA1-495A-A470-5C8FC8C02613}">
      <dgm:prSet/>
      <dgm:spPr/>
      <dgm:t>
        <a:bodyPr/>
        <a:lstStyle/>
        <a:p>
          <a:endParaRPr lang="en-US"/>
        </a:p>
      </dgm:t>
    </dgm:pt>
    <dgm:pt modelId="{965115BF-1450-47FF-9047-146037C1A1D3}">
      <dgm:prSet custT="1"/>
      <dgm:spPr/>
      <dgm:t>
        <a:bodyPr/>
        <a:lstStyle/>
        <a:p>
          <a:r>
            <a:rPr lang="en-US" sz="2000" b="1" dirty="0">
              <a:solidFill>
                <a:schemeClr val="bg1"/>
              </a:solidFill>
              <a:latin typeface="+mn-lt"/>
              <a:cs typeface="Segoe UI Semibold" panose="020B0502040204020203" pitchFamily="34" charset="0"/>
            </a:rPr>
            <a:t>High Availability</a:t>
          </a:r>
          <a:endParaRPr lang="en-US" sz="2000" dirty="0">
            <a:solidFill>
              <a:schemeClr val="bg1"/>
            </a:solidFill>
            <a:latin typeface="+mn-lt"/>
          </a:endParaRPr>
        </a:p>
      </dgm:t>
    </dgm:pt>
    <dgm:pt modelId="{D6AC35A0-15B3-4DA7-8DDE-2D626EFA0FCC}" type="parTrans" cxnId="{C4F78ED7-928C-4592-8D8A-14AE4D81A53E}">
      <dgm:prSet/>
      <dgm:spPr/>
      <dgm:t>
        <a:bodyPr/>
        <a:lstStyle/>
        <a:p>
          <a:endParaRPr lang="en-US"/>
        </a:p>
      </dgm:t>
    </dgm:pt>
    <dgm:pt modelId="{98C7F02E-6B09-4B4A-9D57-6403EF7249A9}" type="sibTrans" cxnId="{C4F78ED7-928C-4592-8D8A-14AE4D81A53E}">
      <dgm:prSet/>
      <dgm:spPr/>
      <dgm:t>
        <a:bodyPr/>
        <a:lstStyle/>
        <a:p>
          <a:endParaRPr lang="en-US"/>
        </a:p>
      </dgm:t>
    </dgm:pt>
    <dgm:pt modelId="{02BCC509-9017-4B52-99C0-A09A6FFD8757}">
      <dgm:prSet custT="1"/>
      <dgm:spPr/>
      <dgm:t>
        <a:bodyPr/>
        <a:lstStyle/>
        <a:p>
          <a:r>
            <a:rPr lang="en-US" sz="2000" dirty="0">
              <a:solidFill>
                <a:schemeClr val="tx1"/>
              </a:solidFill>
              <a:latin typeface="+mn-lt"/>
            </a:rPr>
            <a:t>Continuous availability of the database provided through Zone Redundancy.</a:t>
          </a:r>
          <a:endParaRPr lang="en-US" sz="2000" b="0" dirty="0">
            <a:solidFill>
              <a:schemeClr val="tx1"/>
            </a:solidFill>
            <a:latin typeface="+mn-lt"/>
            <a:cs typeface="Segoe UI Semibold" panose="020B0502040204020203" pitchFamily="34" charset="0"/>
          </a:endParaRPr>
        </a:p>
      </dgm:t>
    </dgm:pt>
    <dgm:pt modelId="{3EA92B44-070A-4627-99BB-C27F4838D8BB}" type="parTrans" cxnId="{81F5A069-664C-422A-AD2C-DEF7BABE537D}">
      <dgm:prSet/>
      <dgm:spPr/>
      <dgm:t>
        <a:bodyPr/>
        <a:lstStyle/>
        <a:p>
          <a:endParaRPr lang="en-US"/>
        </a:p>
      </dgm:t>
    </dgm:pt>
    <dgm:pt modelId="{28E6B4AC-2BE2-419B-BFF9-89F53D62A8B7}" type="sibTrans" cxnId="{81F5A069-664C-422A-AD2C-DEF7BABE537D}">
      <dgm:prSet/>
      <dgm:spPr/>
      <dgm:t>
        <a:bodyPr/>
        <a:lstStyle/>
        <a:p>
          <a:endParaRPr lang="en-US"/>
        </a:p>
      </dgm:t>
    </dgm:pt>
    <dgm:pt modelId="{44FEE0B8-06B7-47C6-9C0A-3938922BB454}">
      <dgm:prSet custT="1"/>
      <dgm:spPr/>
      <dgm:t>
        <a:bodyPr/>
        <a:lstStyle/>
        <a:p>
          <a:r>
            <a:rPr lang="en-US" sz="2000" dirty="0">
              <a:solidFill>
                <a:schemeClr val="tx1"/>
              </a:solidFill>
              <a:latin typeface="+mn-lt"/>
            </a:rPr>
            <a:t>Automatic in region recovery from zonal hardware and software failures that’s transparent to applications.</a:t>
          </a:r>
          <a:endParaRPr lang="en-US" sz="2000" dirty="0">
            <a:solidFill>
              <a:schemeClr val="tx1"/>
            </a:solidFill>
            <a:latin typeface="+mn-lt"/>
            <a:cs typeface="Segoe UI"/>
          </a:endParaRPr>
        </a:p>
      </dgm:t>
    </dgm:pt>
    <dgm:pt modelId="{E94D292E-9F28-437A-BBAB-25568FA9EA8C}" type="parTrans" cxnId="{8B508F6F-C7C2-4802-8836-0B31CC25531E}">
      <dgm:prSet/>
      <dgm:spPr/>
      <dgm:t>
        <a:bodyPr/>
        <a:lstStyle/>
        <a:p>
          <a:endParaRPr lang="en-US"/>
        </a:p>
      </dgm:t>
    </dgm:pt>
    <dgm:pt modelId="{D42E47F8-5F7A-42B0-8EA7-D3F5F51DF180}" type="sibTrans" cxnId="{8B508F6F-C7C2-4802-8836-0B31CC25531E}">
      <dgm:prSet/>
      <dgm:spPr/>
      <dgm:t>
        <a:bodyPr/>
        <a:lstStyle/>
        <a:p>
          <a:endParaRPr lang="en-US"/>
        </a:p>
      </dgm:t>
    </dgm:pt>
    <dgm:pt modelId="{DA2786AA-BB00-43BA-817B-ADCA95DC934A}">
      <dgm:prSet custT="1"/>
      <dgm:spPr/>
      <dgm:t>
        <a:bodyPr/>
        <a:lstStyle/>
        <a:p>
          <a:r>
            <a:rPr lang="en-US" sz="2000" dirty="0">
              <a:solidFill>
                <a:schemeClr val="tx1"/>
              </a:solidFill>
              <a:latin typeface="+mn-lt"/>
            </a:rPr>
            <a:t>Higher SLA of 99.995% availability. </a:t>
          </a:r>
        </a:p>
      </dgm:t>
    </dgm:pt>
    <dgm:pt modelId="{6F129A19-E91E-4AA5-9668-FAEB04AFB60B}" type="parTrans" cxnId="{FE9D849C-5FF2-425D-83D6-74EDD3FE329C}">
      <dgm:prSet/>
      <dgm:spPr/>
      <dgm:t>
        <a:bodyPr/>
        <a:lstStyle/>
        <a:p>
          <a:endParaRPr lang="en-US"/>
        </a:p>
      </dgm:t>
    </dgm:pt>
    <dgm:pt modelId="{24FA4DF9-78B5-46C2-BDCD-F485C6795A89}" type="sibTrans" cxnId="{FE9D849C-5FF2-425D-83D6-74EDD3FE329C}">
      <dgm:prSet/>
      <dgm:spPr/>
      <dgm:t>
        <a:bodyPr/>
        <a:lstStyle/>
        <a:p>
          <a:endParaRPr lang="en-US"/>
        </a:p>
      </dgm:t>
    </dgm:pt>
    <dgm:pt modelId="{BCD7AEDD-66E8-428F-A015-E04C6F462268}">
      <dgm:prSet custT="1"/>
      <dgm:spPr/>
      <dgm:t>
        <a:bodyPr/>
        <a:lstStyle/>
        <a:p>
          <a:r>
            <a:rPr lang="en-US" sz="2000" b="1" dirty="0">
              <a:solidFill>
                <a:schemeClr val="bg1"/>
              </a:solidFill>
              <a:latin typeface="+mn-lt"/>
              <a:cs typeface="Segoe UI Semibold" panose="020B0502040204020203" pitchFamily="34" charset="0"/>
            </a:rPr>
            <a:t>Disaster Recovery</a:t>
          </a:r>
          <a:endParaRPr lang="en-US" sz="2000" dirty="0">
            <a:solidFill>
              <a:schemeClr val="bg1"/>
            </a:solidFill>
            <a:latin typeface="+mn-lt"/>
          </a:endParaRPr>
        </a:p>
      </dgm:t>
    </dgm:pt>
    <dgm:pt modelId="{BC6017ED-6325-4982-A704-A6EBDE97BEE4}" type="parTrans" cxnId="{F0FCA5FD-6658-4230-BB3D-40171A9B0BF7}">
      <dgm:prSet/>
      <dgm:spPr/>
      <dgm:t>
        <a:bodyPr/>
        <a:lstStyle/>
        <a:p>
          <a:endParaRPr lang="en-US"/>
        </a:p>
      </dgm:t>
    </dgm:pt>
    <dgm:pt modelId="{C17AB46B-15A9-474D-8C3B-CAF35081F3E3}" type="sibTrans" cxnId="{F0FCA5FD-6658-4230-BB3D-40171A9B0BF7}">
      <dgm:prSet/>
      <dgm:spPr/>
      <dgm:t>
        <a:bodyPr/>
        <a:lstStyle/>
        <a:p>
          <a:endParaRPr lang="en-US"/>
        </a:p>
      </dgm:t>
    </dgm:pt>
    <dgm:pt modelId="{A68DDD24-1FD8-4603-A3D2-F6DE0694EF94}">
      <dgm:prSet custT="1"/>
      <dgm:spPr/>
      <dgm:t>
        <a:bodyPr/>
        <a:lstStyle/>
        <a:p>
          <a:pPr>
            <a:buFont typeface="Arial" panose="020B0604020202020204" pitchFamily="34" charset="0"/>
            <a:buChar char="•"/>
          </a:pPr>
          <a:r>
            <a:rPr lang="en-US" sz="2000" dirty="0">
              <a:solidFill>
                <a:schemeClr val="tx1"/>
              </a:solidFill>
              <a:latin typeface="+mn-lt"/>
            </a:rPr>
            <a:t>Ability to quickly recover the database from a catastrophic regional failure to provide business continuity. </a:t>
          </a:r>
        </a:p>
      </dgm:t>
    </dgm:pt>
    <dgm:pt modelId="{3D9FF687-5AEC-411A-9A27-2445003C96C6}" type="parTrans" cxnId="{1D0FFA6A-BD6B-4DD6-BBE7-8FE986BEA917}">
      <dgm:prSet/>
      <dgm:spPr/>
      <dgm:t>
        <a:bodyPr/>
        <a:lstStyle/>
        <a:p>
          <a:endParaRPr lang="en-US"/>
        </a:p>
      </dgm:t>
    </dgm:pt>
    <dgm:pt modelId="{FE1ED01C-4335-482E-9FB1-0CD60189EEE3}" type="sibTrans" cxnId="{1D0FFA6A-BD6B-4DD6-BBE7-8FE986BEA917}">
      <dgm:prSet/>
      <dgm:spPr/>
      <dgm:t>
        <a:bodyPr/>
        <a:lstStyle/>
        <a:p>
          <a:endParaRPr lang="en-US"/>
        </a:p>
      </dgm:t>
    </dgm:pt>
    <dgm:pt modelId="{8FA3B52E-A050-4213-9776-5788D99F3004}">
      <dgm:prSet custT="1"/>
      <dgm:spPr/>
      <dgm:t>
        <a:bodyPr/>
        <a:lstStyle/>
        <a:p>
          <a:r>
            <a:rPr lang="en-US" sz="2000" dirty="0">
              <a:solidFill>
                <a:schemeClr val="tx1"/>
              </a:solidFill>
              <a:latin typeface="+mn-lt"/>
            </a:rPr>
            <a:t>Protect your business by maximizing application availability. </a:t>
          </a:r>
        </a:p>
      </dgm:t>
    </dgm:pt>
    <dgm:pt modelId="{8C35C4A9-53C6-466E-8E24-72861D3E4E54}" type="parTrans" cxnId="{51245CD5-7542-4916-B008-9598B30D1A52}">
      <dgm:prSet/>
      <dgm:spPr/>
      <dgm:t>
        <a:bodyPr/>
        <a:lstStyle/>
        <a:p>
          <a:endParaRPr lang="en-US"/>
        </a:p>
      </dgm:t>
    </dgm:pt>
    <dgm:pt modelId="{88A16ABF-928B-4E38-9718-FF9AB13BF70A}" type="sibTrans" cxnId="{51245CD5-7542-4916-B008-9598B30D1A52}">
      <dgm:prSet/>
      <dgm:spPr/>
      <dgm:t>
        <a:bodyPr/>
        <a:lstStyle/>
        <a:p>
          <a:endParaRPr lang="en-US"/>
        </a:p>
      </dgm:t>
    </dgm:pt>
    <dgm:pt modelId="{E08A1656-FC4C-4D5C-BE24-27E5A3BB3660}">
      <dgm:prSet custT="1"/>
      <dgm:spPr/>
      <dgm:t>
        <a:bodyPr/>
        <a:lstStyle/>
        <a:p>
          <a:r>
            <a:rPr lang="en-US" sz="2000" dirty="0">
              <a:solidFill>
                <a:schemeClr val="tx1"/>
              </a:solidFill>
              <a:latin typeface="+mn-lt"/>
            </a:rPr>
            <a:t>Customer configured database replicas or failover groups</a:t>
          </a:r>
        </a:p>
      </dgm:t>
    </dgm:pt>
    <dgm:pt modelId="{6DD2E983-D09A-4EFE-BFFA-E7D413C8721F}" type="parTrans" cxnId="{F1E545CB-0F45-4699-954D-46A3ADB9F051}">
      <dgm:prSet/>
      <dgm:spPr/>
      <dgm:t>
        <a:bodyPr/>
        <a:lstStyle/>
        <a:p>
          <a:endParaRPr lang="en-US"/>
        </a:p>
      </dgm:t>
    </dgm:pt>
    <dgm:pt modelId="{03C89CC1-3661-4DF9-AA30-1FFD5DAB8FBF}" type="sibTrans" cxnId="{F1E545CB-0F45-4699-954D-46A3ADB9F051}">
      <dgm:prSet/>
      <dgm:spPr/>
      <dgm:t>
        <a:bodyPr/>
        <a:lstStyle/>
        <a:p>
          <a:endParaRPr lang="en-US"/>
        </a:p>
      </dgm:t>
    </dgm:pt>
    <dgm:pt modelId="{55B3C1DA-5D42-41CC-A2C6-4065925277F2}" type="pres">
      <dgm:prSet presAssocID="{0DA6E466-6F77-4C37-A7BD-0CCB723D2C1E}" presName="Name0" presStyleCnt="0">
        <dgm:presLayoutVars>
          <dgm:dir/>
          <dgm:animLvl val="lvl"/>
          <dgm:resizeHandles val="exact"/>
        </dgm:presLayoutVars>
      </dgm:prSet>
      <dgm:spPr/>
    </dgm:pt>
    <dgm:pt modelId="{DE0CDC36-E79D-4241-BDFD-698F088609DC}" type="pres">
      <dgm:prSet presAssocID="{248BD975-2C07-418C-822A-C570424294ED}" presName="composite" presStyleCnt="0"/>
      <dgm:spPr/>
    </dgm:pt>
    <dgm:pt modelId="{9D40D280-8D87-4993-91D0-BEDDE3205B37}" type="pres">
      <dgm:prSet presAssocID="{248BD975-2C07-418C-822A-C570424294ED}" presName="parTx" presStyleLbl="alignNode1" presStyleIdx="0" presStyleCnt="3">
        <dgm:presLayoutVars>
          <dgm:chMax val="0"/>
          <dgm:chPref val="0"/>
          <dgm:bulletEnabled val="1"/>
        </dgm:presLayoutVars>
      </dgm:prSet>
      <dgm:spPr/>
    </dgm:pt>
    <dgm:pt modelId="{5F128C9F-38AC-4D41-8C60-7D3AA04E3899}" type="pres">
      <dgm:prSet presAssocID="{248BD975-2C07-418C-822A-C570424294ED}" presName="desTx" presStyleLbl="alignAccFollowNode1" presStyleIdx="0" presStyleCnt="3">
        <dgm:presLayoutVars>
          <dgm:bulletEnabled val="1"/>
        </dgm:presLayoutVars>
      </dgm:prSet>
      <dgm:spPr/>
    </dgm:pt>
    <dgm:pt modelId="{3839C94B-C9CB-489C-8197-DFE2EEDF852F}" type="pres">
      <dgm:prSet presAssocID="{C4D4A921-AC2A-4BB1-9CDC-03C281FA1C47}" presName="space" presStyleCnt="0"/>
      <dgm:spPr/>
    </dgm:pt>
    <dgm:pt modelId="{619AE098-331E-490B-8456-0172FABF7226}" type="pres">
      <dgm:prSet presAssocID="{965115BF-1450-47FF-9047-146037C1A1D3}" presName="composite" presStyleCnt="0"/>
      <dgm:spPr/>
    </dgm:pt>
    <dgm:pt modelId="{5B697352-8F63-4028-B4EA-5A11F38B5D08}" type="pres">
      <dgm:prSet presAssocID="{965115BF-1450-47FF-9047-146037C1A1D3}" presName="parTx" presStyleLbl="alignNode1" presStyleIdx="1" presStyleCnt="3">
        <dgm:presLayoutVars>
          <dgm:chMax val="0"/>
          <dgm:chPref val="0"/>
          <dgm:bulletEnabled val="1"/>
        </dgm:presLayoutVars>
      </dgm:prSet>
      <dgm:spPr/>
    </dgm:pt>
    <dgm:pt modelId="{18EFF64C-B330-4757-8CEE-B2609217B0FB}" type="pres">
      <dgm:prSet presAssocID="{965115BF-1450-47FF-9047-146037C1A1D3}" presName="desTx" presStyleLbl="alignAccFollowNode1" presStyleIdx="1" presStyleCnt="3">
        <dgm:presLayoutVars>
          <dgm:bulletEnabled val="1"/>
        </dgm:presLayoutVars>
      </dgm:prSet>
      <dgm:spPr/>
    </dgm:pt>
    <dgm:pt modelId="{93933205-10DF-4CB5-A47E-270CE411EDC1}" type="pres">
      <dgm:prSet presAssocID="{98C7F02E-6B09-4B4A-9D57-6403EF7249A9}" presName="space" presStyleCnt="0"/>
      <dgm:spPr/>
    </dgm:pt>
    <dgm:pt modelId="{DD5988E0-884E-44B1-8CCE-F2D78AF010A5}" type="pres">
      <dgm:prSet presAssocID="{BCD7AEDD-66E8-428F-A015-E04C6F462268}" presName="composite" presStyleCnt="0"/>
      <dgm:spPr/>
    </dgm:pt>
    <dgm:pt modelId="{82E610BC-D56C-42C0-895D-0ACC3E3FD861}" type="pres">
      <dgm:prSet presAssocID="{BCD7AEDD-66E8-428F-A015-E04C6F462268}" presName="parTx" presStyleLbl="alignNode1" presStyleIdx="2" presStyleCnt="3">
        <dgm:presLayoutVars>
          <dgm:chMax val="0"/>
          <dgm:chPref val="0"/>
          <dgm:bulletEnabled val="1"/>
        </dgm:presLayoutVars>
      </dgm:prSet>
      <dgm:spPr/>
    </dgm:pt>
    <dgm:pt modelId="{A54848EF-EEAE-44F6-990D-16EB9C3CA531}" type="pres">
      <dgm:prSet presAssocID="{BCD7AEDD-66E8-428F-A015-E04C6F462268}" presName="desTx" presStyleLbl="alignAccFollowNode1" presStyleIdx="2" presStyleCnt="3">
        <dgm:presLayoutVars>
          <dgm:bulletEnabled val="1"/>
        </dgm:presLayoutVars>
      </dgm:prSet>
      <dgm:spPr/>
    </dgm:pt>
  </dgm:ptLst>
  <dgm:cxnLst>
    <dgm:cxn modelId="{FAC8BD0F-1C71-4603-B63F-F68C7A2B8F3A}" type="presOf" srcId="{8FA3B52E-A050-4213-9776-5788D99F3004}" destId="{A54848EF-EEAE-44F6-990D-16EB9C3CA531}" srcOrd="0" destOrd="2" presId="urn:microsoft.com/office/officeart/2005/8/layout/hList1"/>
    <dgm:cxn modelId="{5F90261E-865C-410F-BF72-B78A82036883}" type="presOf" srcId="{44FEE0B8-06B7-47C6-9C0A-3938922BB454}" destId="{18EFF64C-B330-4757-8CEE-B2609217B0FB}" srcOrd="0" destOrd="1" presId="urn:microsoft.com/office/officeart/2005/8/layout/hList1"/>
    <dgm:cxn modelId="{4B50F739-FF9F-40FB-BA81-28C2F2923DEF}" type="presOf" srcId="{248BD975-2C07-418C-822A-C570424294ED}" destId="{9D40D280-8D87-4993-91D0-BEDDE3205B37}" srcOrd="0" destOrd="0" presId="urn:microsoft.com/office/officeart/2005/8/layout/hList1"/>
    <dgm:cxn modelId="{6E6EFF5C-9242-4A6C-8082-5C4F886C9062}" type="presOf" srcId="{0DA6E466-6F77-4C37-A7BD-0CCB723D2C1E}" destId="{55B3C1DA-5D42-41CC-A2C6-4065925277F2}" srcOrd="0" destOrd="0" presId="urn:microsoft.com/office/officeart/2005/8/layout/hList1"/>
    <dgm:cxn modelId="{FD0DBE5E-93EC-4942-BA8D-A7DAA52EB825}" type="presOf" srcId="{02BCC509-9017-4B52-99C0-A09A6FFD8757}" destId="{18EFF64C-B330-4757-8CEE-B2609217B0FB}" srcOrd="0" destOrd="0" presId="urn:microsoft.com/office/officeart/2005/8/layout/hList1"/>
    <dgm:cxn modelId="{E0AA1342-63BB-4F3E-B747-1D2424863512}" type="presOf" srcId="{965115BF-1450-47FF-9047-146037C1A1D3}" destId="{5B697352-8F63-4028-B4EA-5A11F38B5D08}" srcOrd="0" destOrd="0" presId="urn:microsoft.com/office/officeart/2005/8/layout/hList1"/>
    <dgm:cxn modelId="{7B1D8045-5218-4062-8E1A-63F74A628A64}" type="presOf" srcId="{B901EA49-1FBE-4E54-B608-190D8C97A8C5}" destId="{5F128C9F-38AC-4D41-8C60-7D3AA04E3899}" srcOrd="0" destOrd="0" presId="urn:microsoft.com/office/officeart/2005/8/layout/hList1"/>
    <dgm:cxn modelId="{81F5A069-664C-422A-AD2C-DEF7BABE537D}" srcId="{965115BF-1450-47FF-9047-146037C1A1D3}" destId="{02BCC509-9017-4B52-99C0-A09A6FFD8757}" srcOrd="0" destOrd="0" parTransId="{3EA92B44-070A-4627-99BB-C27F4838D8BB}" sibTransId="{28E6B4AC-2BE2-419B-BFF9-89F53D62A8B7}"/>
    <dgm:cxn modelId="{1D0FFA6A-BD6B-4DD6-BBE7-8FE986BEA917}" srcId="{BCD7AEDD-66E8-428F-A015-E04C6F462268}" destId="{A68DDD24-1FD8-4603-A3D2-F6DE0694EF94}" srcOrd="1" destOrd="0" parTransId="{3D9FF687-5AEC-411A-9A27-2445003C96C6}" sibTransId="{FE1ED01C-4335-482E-9FB1-0CD60189EEE3}"/>
    <dgm:cxn modelId="{8B508F6F-C7C2-4802-8836-0B31CC25531E}" srcId="{965115BF-1450-47FF-9047-146037C1A1D3}" destId="{44FEE0B8-06B7-47C6-9C0A-3938922BB454}" srcOrd="1" destOrd="0" parTransId="{E94D292E-9F28-437A-BBAB-25568FA9EA8C}" sibTransId="{D42E47F8-5F7A-42B0-8EA7-D3F5F51DF180}"/>
    <dgm:cxn modelId="{B900E479-F545-433A-AB8C-2B6FCD33E4EA}" type="presOf" srcId="{BCD7AEDD-66E8-428F-A015-E04C6F462268}" destId="{82E610BC-D56C-42C0-895D-0ACC3E3FD861}" srcOrd="0" destOrd="0" presId="urn:microsoft.com/office/officeart/2005/8/layout/hList1"/>
    <dgm:cxn modelId="{A5798F97-5210-42C2-884B-17319BF0BF3C}" type="presOf" srcId="{E08A1656-FC4C-4D5C-BE24-27E5A3BB3660}" destId="{A54848EF-EEAE-44F6-990D-16EB9C3CA531}" srcOrd="0" destOrd="0" presId="urn:microsoft.com/office/officeart/2005/8/layout/hList1"/>
    <dgm:cxn modelId="{FE9D849C-5FF2-425D-83D6-74EDD3FE329C}" srcId="{965115BF-1450-47FF-9047-146037C1A1D3}" destId="{DA2786AA-BB00-43BA-817B-ADCA95DC934A}" srcOrd="2" destOrd="0" parTransId="{6F129A19-E91E-4AA5-9668-FAEB04AFB60B}" sibTransId="{24FA4DF9-78B5-46C2-BDCD-F485C6795A89}"/>
    <dgm:cxn modelId="{E49DF49D-3A50-42DF-8DD3-4EA37B830E19}" type="presOf" srcId="{A68DDD24-1FD8-4603-A3D2-F6DE0694EF94}" destId="{A54848EF-EEAE-44F6-990D-16EB9C3CA531}" srcOrd="0" destOrd="1" presId="urn:microsoft.com/office/officeart/2005/8/layout/hList1"/>
    <dgm:cxn modelId="{6EC32DB8-53D2-4259-A614-228EDA3B4E24}" type="presOf" srcId="{C9E65DAE-77A1-48DF-8C33-4F2157653293}" destId="{5F128C9F-38AC-4D41-8C60-7D3AA04E3899}" srcOrd="0" destOrd="1" presId="urn:microsoft.com/office/officeart/2005/8/layout/hList1"/>
    <dgm:cxn modelId="{F1E545CB-0F45-4699-954D-46A3ADB9F051}" srcId="{BCD7AEDD-66E8-428F-A015-E04C6F462268}" destId="{E08A1656-FC4C-4D5C-BE24-27E5A3BB3660}" srcOrd="0" destOrd="0" parTransId="{6DD2E983-D09A-4EFE-BFFA-E7D413C8721F}" sibTransId="{03C89CC1-3661-4DF9-AA30-1FFD5DAB8FBF}"/>
    <dgm:cxn modelId="{F50280CC-2555-46E5-BF70-4C2B65F74485}" srcId="{0DA6E466-6F77-4C37-A7BD-0CCB723D2C1E}" destId="{248BD975-2C07-418C-822A-C570424294ED}" srcOrd="0" destOrd="0" parTransId="{0DCCA9FD-D864-4A6B-8A24-C8BBAB74C4BB}" sibTransId="{C4D4A921-AC2A-4BB1-9CDC-03C281FA1C47}"/>
    <dgm:cxn modelId="{51245CD5-7542-4916-B008-9598B30D1A52}" srcId="{BCD7AEDD-66E8-428F-A015-E04C6F462268}" destId="{8FA3B52E-A050-4213-9776-5788D99F3004}" srcOrd="2" destOrd="0" parTransId="{8C35C4A9-53C6-466E-8E24-72861D3E4E54}" sibTransId="{88A16ABF-928B-4E38-9718-FF9AB13BF70A}"/>
    <dgm:cxn modelId="{C4F78ED7-928C-4592-8D8A-14AE4D81A53E}" srcId="{0DA6E466-6F77-4C37-A7BD-0CCB723D2C1E}" destId="{965115BF-1450-47FF-9047-146037C1A1D3}" srcOrd="1" destOrd="0" parTransId="{D6AC35A0-15B3-4DA7-8DDE-2D626EFA0FCC}" sibTransId="{98C7F02E-6B09-4B4A-9D57-6403EF7249A9}"/>
    <dgm:cxn modelId="{B75BB2E7-BDA1-495A-A470-5C8FC8C02613}" srcId="{248BD975-2C07-418C-822A-C570424294ED}" destId="{C9E65DAE-77A1-48DF-8C33-4F2157653293}" srcOrd="1" destOrd="0" parTransId="{54C63257-B0E0-4460-9ADB-D10532640933}" sibTransId="{D9EF23A9-2D7D-4B4A-BFAC-F221641C037A}"/>
    <dgm:cxn modelId="{1DCBE1F9-3612-4C1C-A2E2-DBAEE61EA3A1}" srcId="{248BD975-2C07-418C-822A-C570424294ED}" destId="{B901EA49-1FBE-4E54-B608-190D8C97A8C5}" srcOrd="0" destOrd="0" parTransId="{634F7F8A-98F1-4232-81C1-3FEE4CB23DC7}" sibTransId="{59123448-0830-4BF5-871B-4217008848E4}"/>
    <dgm:cxn modelId="{1D59DEFB-832E-456B-9CDB-FDB9E6A4079C}" type="presOf" srcId="{DA2786AA-BB00-43BA-817B-ADCA95DC934A}" destId="{18EFF64C-B330-4757-8CEE-B2609217B0FB}" srcOrd="0" destOrd="2" presId="urn:microsoft.com/office/officeart/2005/8/layout/hList1"/>
    <dgm:cxn modelId="{F0FCA5FD-6658-4230-BB3D-40171A9B0BF7}" srcId="{0DA6E466-6F77-4C37-A7BD-0CCB723D2C1E}" destId="{BCD7AEDD-66E8-428F-A015-E04C6F462268}" srcOrd="2" destOrd="0" parTransId="{BC6017ED-6325-4982-A704-A6EBDE97BEE4}" sibTransId="{C17AB46B-15A9-474D-8C3B-CAF35081F3E3}"/>
    <dgm:cxn modelId="{D262ECF6-1584-4C25-975B-94C390A75939}" type="presParOf" srcId="{55B3C1DA-5D42-41CC-A2C6-4065925277F2}" destId="{DE0CDC36-E79D-4241-BDFD-698F088609DC}" srcOrd="0" destOrd="0" presId="urn:microsoft.com/office/officeart/2005/8/layout/hList1"/>
    <dgm:cxn modelId="{EBA5C873-5040-447D-A7A9-6018A8370C6B}" type="presParOf" srcId="{DE0CDC36-E79D-4241-BDFD-698F088609DC}" destId="{9D40D280-8D87-4993-91D0-BEDDE3205B37}" srcOrd="0" destOrd="0" presId="urn:microsoft.com/office/officeart/2005/8/layout/hList1"/>
    <dgm:cxn modelId="{2AA8FB4B-DB71-4B8E-888B-CA37A15B51C0}" type="presParOf" srcId="{DE0CDC36-E79D-4241-BDFD-698F088609DC}" destId="{5F128C9F-38AC-4D41-8C60-7D3AA04E3899}" srcOrd="1" destOrd="0" presId="urn:microsoft.com/office/officeart/2005/8/layout/hList1"/>
    <dgm:cxn modelId="{E1E3B710-B568-42ED-833C-E6A87520763D}" type="presParOf" srcId="{55B3C1DA-5D42-41CC-A2C6-4065925277F2}" destId="{3839C94B-C9CB-489C-8197-DFE2EEDF852F}" srcOrd="1" destOrd="0" presId="urn:microsoft.com/office/officeart/2005/8/layout/hList1"/>
    <dgm:cxn modelId="{FCBBC80E-0FA3-4C07-94C1-1499CB3A0466}" type="presParOf" srcId="{55B3C1DA-5D42-41CC-A2C6-4065925277F2}" destId="{619AE098-331E-490B-8456-0172FABF7226}" srcOrd="2" destOrd="0" presId="urn:microsoft.com/office/officeart/2005/8/layout/hList1"/>
    <dgm:cxn modelId="{C00E003E-8DE3-4C7D-8AC6-6A54E0B2ED48}" type="presParOf" srcId="{619AE098-331E-490B-8456-0172FABF7226}" destId="{5B697352-8F63-4028-B4EA-5A11F38B5D08}" srcOrd="0" destOrd="0" presId="urn:microsoft.com/office/officeart/2005/8/layout/hList1"/>
    <dgm:cxn modelId="{266AAE05-F24A-4A24-89D4-3ACED67B2F33}" type="presParOf" srcId="{619AE098-331E-490B-8456-0172FABF7226}" destId="{18EFF64C-B330-4757-8CEE-B2609217B0FB}" srcOrd="1" destOrd="0" presId="urn:microsoft.com/office/officeart/2005/8/layout/hList1"/>
    <dgm:cxn modelId="{FE36B031-C2F7-4346-AAB7-17071B962957}" type="presParOf" srcId="{55B3C1DA-5D42-41CC-A2C6-4065925277F2}" destId="{93933205-10DF-4CB5-A47E-270CE411EDC1}" srcOrd="3" destOrd="0" presId="urn:microsoft.com/office/officeart/2005/8/layout/hList1"/>
    <dgm:cxn modelId="{265DB38F-9559-4708-9EC1-E779EA6345C4}" type="presParOf" srcId="{55B3C1DA-5D42-41CC-A2C6-4065925277F2}" destId="{DD5988E0-884E-44B1-8CCE-F2D78AF010A5}" srcOrd="4" destOrd="0" presId="urn:microsoft.com/office/officeart/2005/8/layout/hList1"/>
    <dgm:cxn modelId="{D1E30E3D-A920-40A7-8F56-3F944CDB3A5C}" type="presParOf" srcId="{DD5988E0-884E-44B1-8CCE-F2D78AF010A5}" destId="{82E610BC-D56C-42C0-895D-0ACC3E3FD861}" srcOrd="0" destOrd="0" presId="urn:microsoft.com/office/officeart/2005/8/layout/hList1"/>
    <dgm:cxn modelId="{3DC10D7A-A1CC-4BEC-A468-AA7C05011EDD}" type="presParOf" srcId="{DD5988E0-884E-44B1-8CCE-F2D78AF010A5}" destId="{A54848EF-EEAE-44F6-990D-16EB9C3CA5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E7B879-2C09-4D7A-B5E8-5DD54093F3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8BDD94-34A8-4E67-AF91-BAB501FB57AE}">
      <dgm:prSet/>
      <dgm:spPr/>
      <dgm:t>
        <a:bodyPr/>
        <a:lstStyle/>
        <a:p>
          <a:r>
            <a:rPr lang="en-US" baseline="0"/>
            <a:t>Auto backups and Point in Time Restore (PITR)</a:t>
          </a:r>
          <a:endParaRPr lang="en-US"/>
        </a:p>
      </dgm:t>
    </dgm:pt>
    <dgm:pt modelId="{B3ED074E-E7E2-45AE-8059-0FFE87B0C12D}" type="parTrans" cxnId="{0C516D44-409C-48C9-9D9E-32D1C541B8CB}">
      <dgm:prSet/>
      <dgm:spPr/>
      <dgm:t>
        <a:bodyPr/>
        <a:lstStyle/>
        <a:p>
          <a:endParaRPr lang="en-US"/>
        </a:p>
      </dgm:t>
    </dgm:pt>
    <dgm:pt modelId="{D7B24679-F298-499A-91B2-0D9606061784}" type="sibTrans" cxnId="{0C516D44-409C-48C9-9D9E-32D1C541B8CB}">
      <dgm:prSet/>
      <dgm:spPr/>
      <dgm:t>
        <a:bodyPr/>
        <a:lstStyle/>
        <a:p>
          <a:endParaRPr lang="en-US"/>
        </a:p>
      </dgm:t>
    </dgm:pt>
    <dgm:pt modelId="{6544A354-3326-4AAC-9A34-EFF2201440A5}">
      <dgm:prSet/>
      <dgm:spPr/>
      <dgm:t>
        <a:bodyPr/>
        <a:lstStyle/>
        <a:p>
          <a:r>
            <a:rPr lang="en-US" baseline="0" dirty="0"/>
            <a:t>Full Database backup once a week</a:t>
          </a:r>
          <a:endParaRPr lang="en-US" dirty="0"/>
        </a:p>
      </dgm:t>
    </dgm:pt>
    <dgm:pt modelId="{0FB59FDD-E20B-4044-B057-42FF60014629}" type="parTrans" cxnId="{58B1C284-FC3B-43F5-9AD6-0A13D31F6407}">
      <dgm:prSet/>
      <dgm:spPr/>
      <dgm:t>
        <a:bodyPr/>
        <a:lstStyle/>
        <a:p>
          <a:endParaRPr lang="en-US"/>
        </a:p>
      </dgm:t>
    </dgm:pt>
    <dgm:pt modelId="{B5C3496D-FD32-4C72-A4F1-544B881E5455}" type="sibTrans" cxnId="{58B1C284-FC3B-43F5-9AD6-0A13D31F6407}">
      <dgm:prSet/>
      <dgm:spPr/>
      <dgm:t>
        <a:bodyPr/>
        <a:lstStyle/>
        <a:p>
          <a:endParaRPr lang="en-US"/>
        </a:p>
      </dgm:t>
    </dgm:pt>
    <dgm:pt modelId="{D69878B7-42EB-421F-8D82-9D0B6B43BDC4}">
      <dgm:prSet/>
      <dgm:spPr/>
      <dgm:t>
        <a:bodyPr/>
        <a:lstStyle/>
        <a:p>
          <a:r>
            <a:rPr lang="en-US" baseline="0" dirty="0"/>
            <a:t>Log Backups every 5-10 minutes</a:t>
          </a:r>
          <a:endParaRPr lang="en-US" dirty="0"/>
        </a:p>
      </dgm:t>
    </dgm:pt>
    <dgm:pt modelId="{9BECC805-C7FF-430A-ADDE-3D3C027B24F4}" type="parTrans" cxnId="{52B7FCE5-8AAC-42C3-AF77-B7DF035688AA}">
      <dgm:prSet/>
      <dgm:spPr/>
      <dgm:t>
        <a:bodyPr/>
        <a:lstStyle/>
        <a:p>
          <a:endParaRPr lang="en-US"/>
        </a:p>
      </dgm:t>
    </dgm:pt>
    <dgm:pt modelId="{37756F80-EB1B-4B33-B2CB-92FF060CB821}" type="sibTrans" cxnId="{52B7FCE5-8AAC-42C3-AF77-B7DF035688AA}">
      <dgm:prSet/>
      <dgm:spPr/>
      <dgm:t>
        <a:bodyPr/>
        <a:lstStyle/>
        <a:p>
          <a:endParaRPr lang="en-US"/>
        </a:p>
      </dgm:t>
    </dgm:pt>
    <dgm:pt modelId="{3A953A82-826A-4D4A-815F-5F79B7D89869}">
      <dgm:prSet/>
      <dgm:spPr/>
      <dgm:t>
        <a:bodyPr/>
        <a:lstStyle/>
        <a:p>
          <a:r>
            <a:rPr lang="en-US" baseline="0" dirty="0"/>
            <a:t>Backup files on Azure storage</a:t>
          </a:r>
          <a:endParaRPr lang="en-US" dirty="0"/>
        </a:p>
      </dgm:t>
    </dgm:pt>
    <dgm:pt modelId="{27E6E67B-77CF-4885-8574-499DFC885D01}" type="parTrans" cxnId="{72CD52F2-748E-4814-89F4-1E9472D5E679}">
      <dgm:prSet/>
      <dgm:spPr/>
      <dgm:t>
        <a:bodyPr/>
        <a:lstStyle/>
        <a:p>
          <a:endParaRPr lang="en-US"/>
        </a:p>
      </dgm:t>
    </dgm:pt>
    <dgm:pt modelId="{1315E9EF-73B5-4B16-9FEE-0541C69D58D0}" type="sibTrans" cxnId="{72CD52F2-748E-4814-89F4-1E9472D5E679}">
      <dgm:prSet/>
      <dgm:spPr/>
      <dgm:t>
        <a:bodyPr/>
        <a:lstStyle/>
        <a:p>
          <a:endParaRPr lang="en-US"/>
        </a:p>
      </dgm:t>
    </dgm:pt>
    <dgm:pt modelId="{56F2267E-A109-4DEF-9785-4AFDB93DDB09}">
      <dgm:prSet/>
      <dgm:spPr/>
      <dgm:t>
        <a:bodyPr/>
        <a:lstStyle/>
        <a:p>
          <a:r>
            <a:rPr lang="en-US" baseline="0" dirty="0"/>
            <a:t>Can be LRS, GRS, or ZRS</a:t>
          </a:r>
          <a:endParaRPr lang="en-US" dirty="0"/>
        </a:p>
      </dgm:t>
    </dgm:pt>
    <dgm:pt modelId="{39C60BA4-082E-416B-946C-B14E95398C4E}" type="parTrans" cxnId="{40771574-A8A2-4662-9F1C-9C054809278A}">
      <dgm:prSet/>
      <dgm:spPr/>
      <dgm:t>
        <a:bodyPr/>
        <a:lstStyle/>
        <a:p>
          <a:endParaRPr lang="en-US"/>
        </a:p>
      </dgm:t>
    </dgm:pt>
    <dgm:pt modelId="{3AB9B62D-EC49-474A-9F1B-74CAA485C56F}" type="sibTrans" cxnId="{40771574-A8A2-4662-9F1C-9C054809278A}">
      <dgm:prSet/>
      <dgm:spPr/>
      <dgm:t>
        <a:bodyPr/>
        <a:lstStyle/>
        <a:p>
          <a:endParaRPr lang="en-US"/>
        </a:p>
      </dgm:t>
    </dgm:pt>
    <dgm:pt modelId="{CA68AF99-D8FB-44DD-8C68-923200C0AAD7}">
      <dgm:prSet/>
      <dgm:spPr/>
      <dgm:t>
        <a:bodyPr/>
        <a:lstStyle/>
        <a:p>
          <a:r>
            <a:rPr lang="en-US" baseline="0"/>
            <a:t>Backup Integrity checks</a:t>
          </a:r>
          <a:endParaRPr lang="en-US"/>
        </a:p>
      </dgm:t>
    </dgm:pt>
    <dgm:pt modelId="{1B663949-E1D3-48EF-B4FE-7FF6F0E1F4C7}" type="parTrans" cxnId="{B36AB842-AC71-4BFD-A311-7464DE202C64}">
      <dgm:prSet/>
      <dgm:spPr/>
      <dgm:t>
        <a:bodyPr/>
        <a:lstStyle/>
        <a:p>
          <a:endParaRPr lang="en-US"/>
        </a:p>
      </dgm:t>
    </dgm:pt>
    <dgm:pt modelId="{426DF9BC-6CB3-4FF4-9AE3-01F841AA3DCA}" type="sibTrans" cxnId="{B36AB842-AC71-4BFD-A311-7464DE202C64}">
      <dgm:prSet/>
      <dgm:spPr/>
      <dgm:t>
        <a:bodyPr/>
        <a:lstStyle/>
        <a:p>
          <a:endParaRPr lang="en-US"/>
        </a:p>
      </dgm:t>
    </dgm:pt>
    <dgm:pt modelId="{CD2E9541-BD6E-4036-8099-AFABB9F92B8C}">
      <dgm:prSet/>
      <dgm:spPr/>
      <dgm:t>
        <a:bodyPr/>
        <a:lstStyle/>
        <a:p>
          <a:r>
            <a:rPr lang="en-US" baseline="0"/>
            <a:t>Restore to new database</a:t>
          </a:r>
          <a:endParaRPr lang="en-US"/>
        </a:p>
      </dgm:t>
    </dgm:pt>
    <dgm:pt modelId="{5C3576A5-FF33-4DAB-8D91-9394B8ABF7A2}" type="parTrans" cxnId="{44105249-B488-4F57-ACB1-E8E6B65E67A8}">
      <dgm:prSet/>
      <dgm:spPr/>
      <dgm:t>
        <a:bodyPr/>
        <a:lstStyle/>
        <a:p>
          <a:endParaRPr lang="en-US"/>
        </a:p>
      </dgm:t>
    </dgm:pt>
    <dgm:pt modelId="{5D27F4BA-56B9-404E-9449-FCBACC42CC8E}" type="sibTrans" cxnId="{44105249-B488-4F57-ACB1-E8E6B65E67A8}">
      <dgm:prSet/>
      <dgm:spPr/>
      <dgm:t>
        <a:bodyPr/>
        <a:lstStyle/>
        <a:p>
          <a:endParaRPr lang="en-US"/>
        </a:p>
      </dgm:t>
    </dgm:pt>
    <dgm:pt modelId="{9A214D08-C572-4593-B2BE-3BB0ACD1FB98}">
      <dgm:prSet/>
      <dgm:spPr/>
      <dgm:t>
        <a:bodyPr/>
        <a:lstStyle/>
        <a:p>
          <a:r>
            <a:rPr lang="en-US" baseline="0"/>
            <a:t>Geo-restore of databases if primary region down</a:t>
          </a:r>
          <a:endParaRPr lang="en-US"/>
        </a:p>
      </dgm:t>
    </dgm:pt>
    <dgm:pt modelId="{CEE6C873-0B11-4C3A-85C7-0647AEBE96D5}" type="parTrans" cxnId="{79AF8A4D-465E-41ED-AC6F-9311F2061233}">
      <dgm:prSet/>
      <dgm:spPr/>
      <dgm:t>
        <a:bodyPr/>
        <a:lstStyle/>
        <a:p>
          <a:endParaRPr lang="en-US"/>
        </a:p>
      </dgm:t>
    </dgm:pt>
    <dgm:pt modelId="{CB768AAC-FE18-44FE-9EB6-AF30859B2273}" type="sibTrans" cxnId="{79AF8A4D-465E-41ED-AC6F-9311F2061233}">
      <dgm:prSet/>
      <dgm:spPr/>
      <dgm:t>
        <a:bodyPr/>
        <a:lstStyle/>
        <a:p>
          <a:endParaRPr lang="en-US"/>
        </a:p>
      </dgm:t>
    </dgm:pt>
    <dgm:pt modelId="{FF85B83E-8345-4FA7-812C-D9A4A188FB6D}">
      <dgm:prSet/>
      <dgm:spPr/>
      <dgm:t>
        <a:bodyPr/>
        <a:lstStyle/>
        <a:p>
          <a:r>
            <a:rPr lang="en-US" baseline="0" dirty="0"/>
            <a:t>Restore backups of deleted databases</a:t>
          </a:r>
          <a:endParaRPr lang="en-US" dirty="0"/>
        </a:p>
      </dgm:t>
    </dgm:pt>
    <dgm:pt modelId="{E24A54F2-2626-4CEF-A73D-AA31D70BDBDA}" type="parTrans" cxnId="{A1EDA7EB-4532-432C-B56C-5ABD6B79E77D}">
      <dgm:prSet/>
      <dgm:spPr/>
      <dgm:t>
        <a:bodyPr/>
        <a:lstStyle/>
        <a:p>
          <a:endParaRPr lang="en-US"/>
        </a:p>
      </dgm:t>
    </dgm:pt>
    <dgm:pt modelId="{99FF89C4-884A-4DF7-866D-90AACF3ADEE5}" type="sibTrans" cxnId="{A1EDA7EB-4532-432C-B56C-5ABD6B79E77D}">
      <dgm:prSet/>
      <dgm:spPr/>
      <dgm:t>
        <a:bodyPr/>
        <a:lstStyle/>
        <a:p>
          <a:endParaRPr lang="en-US"/>
        </a:p>
      </dgm:t>
    </dgm:pt>
    <dgm:pt modelId="{A6E92EED-C35F-4CB3-A999-2C4803F6F08E}">
      <dgm:prSet/>
      <dgm:spPr/>
      <dgm:t>
        <a:bodyPr/>
        <a:lstStyle/>
        <a:p>
          <a:r>
            <a:rPr lang="en-US" baseline="0" dirty="0"/>
            <a:t>Differential Backups every 12-24 hours</a:t>
          </a:r>
          <a:endParaRPr lang="en-US" dirty="0"/>
        </a:p>
      </dgm:t>
    </dgm:pt>
    <dgm:pt modelId="{20E4582B-5B3A-4E77-ADCA-E56D54D860DD}" type="parTrans" cxnId="{A2DA2D7F-C472-4FC9-8D46-CB995A98E4B6}">
      <dgm:prSet/>
      <dgm:spPr/>
      <dgm:t>
        <a:bodyPr/>
        <a:lstStyle/>
        <a:p>
          <a:endParaRPr lang="en-US"/>
        </a:p>
      </dgm:t>
    </dgm:pt>
    <dgm:pt modelId="{10C59132-30F4-4BB3-A0C8-E47AE2AE520C}" type="sibTrans" cxnId="{A2DA2D7F-C472-4FC9-8D46-CB995A98E4B6}">
      <dgm:prSet/>
      <dgm:spPr/>
      <dgm:t>
        <a:bodyPr/>
        <a:lstStyle/>
        <a:p>
          <a:endParaRPr lang="en-US"/>
        </a:p>
      </dgm:t>
    </dgm:pt>
    <dgm:pt modelId="{11914FBD-BE2C-4539-8103-D438C1402ADF}">
      <dgm:prSet/>
      <dgm:spPr/>
      <dgm:t>
        <a:bodyPr/>
        <a:lstStyle/>
        <a:p>
          <a:r>
            <a:rPr lang="en-US" baseline="0" dirty="0"/>
            <a:t>Long-term retention (up to 10 years) of backups</a:t>
          </a:r>
          <a:endParaRPr lang="en-US" dirty="0"/>
        </a:p>
      </dgm:t>
    </dgm:pt>
    <dgm:pt modelId="{6416BCDF-388B-4DCA-B145-654012044F41}" type="parTrans" cxnId="{FA0F0651-66D5-4458-9E9F-C0CFC6DD2AD3}">
      <dgm:prSet/>
      <dgm:spPr/>
      <dgm:t>
        <a:bodyPr/>
        <a:lstStyle/>
        <a:p>
          <a:endParaRPr lang="en-US"/>
        </a:p>
      </dgm:t>
    </dgm:pt>
    <dgm:pt modelId="{E4FE16A6-85CA-4025-B126-E819060881F2}" type="sibTrans" cxnId="{FA0F0651-66D5-4458-9E9F-C0CFC6DD2AD3}">
      <dgm:prSet/>
      <dgm:spPr/>
      <dgm:t>
        <a:bodyPr/>
        <a:lstStyle/>
        <a:p>
          <a:endParaRPr lang="en-US"/>
        </a:p>
      </dgm:t>
    </dgm:pt>
    <dgm:pt modelId="{727D67B5-F278-42C1-AD84-66E6C69E011B}">
      <dgm:prSet/>
      <dgm:spPr/>
      <dgm:t>
        <a:bodyPr/>
        <a:lstStyle/>
        <a:p>
          <a:r>
            <a:rPr lang="en-US" dirty="0"/>
            <a:t>Retention of a Full Database backup</a:t>
          </a:r>
        </a:p>
      </dgm:t>
    </dgm:pt>
    <dgm:pt modelId="{821E2056-5ED3-41A5-B6E5-A4899C2F7122}" type="parTrans" cxnId="{1447E787-0FD1-4EDF-90C0-AED817CEC059}">
      <dgm:prSet/>
      <dgm:spPr/>
      <dgm:t>
        <a:bodyPr/>
        <a:lstStyle/>
        <a:p>
          <a:endParaRPr lang="en-US"/>
        </a:p>
      </dgm:t>
    </dgm:pt>
    <dgm:pt modelId="{D2A802DD-910B-400F-AF08-1AECA26A9CFE}" type="sibTrans" cxnId="{1447E787-0FD1-4EDF-90C0-AED817CEC059}">
      <dgm:prSet/>
      <dgm:spPr/>
      <dgm:t>
        <a:bodyPr/>
        <a:lstStyle/>
        <a:p>
          <a:endParaRPr lang="en-US"/>
        </a:p>
      </dgm:t>
    </dgm:pt>
    <dgm:pt modelId="{454E3DB9-E352-481F-B010-C1128FEB06EE}">
      <dgm:prSet/>
      <dgm:spPr/>
      <dgm:t>
        <a:bodyPr/>
        <a:lstStyle/>
        <a:p>
          <a:r>
            <a:rPr lang="en-US" dirty="0"/>
            <a:t>Configurable for every week, month, or year</a:t>
          </a:r>
        </a:p>
      </dgm:t>
    </dgm:pt>
    <dgm:pt modelId="{945EEBC8-C77E-436C-9FE2-8256EA21C927}" type="parTrans" cxnId="{0FFEE628-7895-416A-92AF-E6B546B46F46}">
      <dgm:prSet/>
      <dgm:spPr/>
      <dgm:t>
        <a:bodyPr/>
        <a:lstStyle/>
        <a:p>
          <a:endParaRPr lang="en-US"/>
        </a:p>
      </dgm:t>
    </dgm:pt>
    <dgm:pt modelId="{01568FD6-90E4-4362-8E3D-7DAA41A76131}" type="sibTrans" cxnId="{0FFEE628-7895-416A-92AF-E6B546B46F46}">
      <dgm:prSet/>
      <dgm:spPr/>
      <dgm:t>
        <a:bodyPr/>
        <a:lstStyle/>
        <a:p>
          <a:endParaRPr lang="en-US"/>
        </a:p>
      </dgm:t>
    </dgm:pt>
    <dgm:pt modelId="{D2517B86-E843-4D85-B07F-936CF89E57A1}" type="pres">
      <dgm:prSet presAssocID="{CCE7B879-2C09-4D7A-B5E8-5DD54093F394}" presName="linear" presStyleCnt="0">
        <dgm:presLayoutVars>
          <dgm:animLvl val="lvl"/>
          <dgm:resizeHandles val="exact"/>
        </dgm:presLayoutVars>
      </dgm:prSet>
      <dgm:spPr/>
    </dgm:pt>
    <dgm:pt modelId="{CB6BC0CF-B86F-4C65-AEAC-3C74CE6B39A5}" type="pres">
      <dgm:prSet presAssocID="{668BDD94-34A8-4E67-AF91-BAB501FB57AE}" presName="parentText" presStyleLbl="node1" presStyleIdx="0" presStyleCnt="2">
        <dgm:presLayoutVars>
          <dgm:chMax val="0"/>
          <dgm:bulletEnabled val="1"/>
        </dgm:presLayoutVars>
      </dgm:prSet>
      <dgm:spPr/>
    </dgm:pt>
    <dgm:pt modelId="{5054E99B-1A0D-4466-9881-8BB22EF95C74}" type="pres">
      <dgm:prSet presAssocID="{668BDD94-34A8-4E67-AF91-BAB501FB57AE}" presName="childText" presStyleLbl="revTx" presStyleIdx="0" presStyleCnt="2">
        <dgm:presLayoutVars>
          <dgm:bulletEnabled val="1"/>
        </dgm:presLayoutVars>
      </dgm:prSet>
      <dgm:spPr/>
    </dgm:pt>
    <dgm:pt modelId="{6516F36E-D582-4558-B74F-42E9089ACAEB}" type="pres">
      <dgm:prSet presAssocID="{11914FBD-BE2C-4539-8103-D438C1402ADF}" presName="parentText" presStyleLbl="node1" presStyleIdx="1" presStyleCnt="2">
        <dgm:presLayoutVars>
          <dgm:chMax val="0"/>
          <dgm:bulletEnabled val="1"/>
        </dgm:presLayoutVars>
      </dgm:prSet>
      <dgm:spPr/>
    </dgm:pt>
    <dgm:pt modelId="{393A21C5-D9F3-499E-95E8-7DB87553C2F1}" type="pres">
      <dgm:prSet presAssocID="{11914FBD-BE2C-4539-8103-D438C1402ADF}" presName="childText" presStyleLbl="revTx" presStyleIdx="1" presStyleCnt="2">
        <dgm:presLayoutVars>
          <dgm:bulletEnabled val="1"/>
        </dgm:presLayoutVars>
      </dgm:prSet>
      <dgm:spPr/>
    </dgm:pt>
  </dgm:ptLst>
  <dgm:cxnLst>
    <dgm:cxn modelId="{45498F05-FC17-4168-B00D-7FD73D33D49C}" type="presOf" srcId="{3A953A82-826A-4D4A-815F-5F79B7D89869}" destId="{5054E99B-1A0D-4466-9881-8BB22EF95C74}" srcOrd="0" destOrd="3" presId="urn:microsoft.com/office/officeart/2005/8/layout/vList2"/>
    <dgm:cxn modelId="{09E1D615-F7D2-457D-B438-1719D6A34A3A}" type="presOf" srcId="{454E3DB9-E352-481F-B010-C1128FEB06EE}" destId="{393A21C5-D9F3-499E-95E8-7DB87553C2F1}" srcOrd="0" destOrd="1" presId="urn:microsoft.com/office/officeart/2005/8/layout/vList2"/>
    <dgm:cxn modelId="{0FFEE628-7895-416A-92AF-E6B546B46F46}" srcId="{11914FBD-BE2C-4539-8103-D438C1402ADF}" destId="{454E3DB9-E352-481F-B010-C1128FEB06EE}" srcOrd="1" destOrd="0" parTransId="{945EEBC8-C77E-436C-9FE2-8256EA21C927}" sibTransId="{01568FD6-90E4-4362-8E3D-7DAA41A76131}"/>
    <dgm:cxn modelId="{8CCDA52F-0876-470A-9F37-57F6544C925B}" type="presOf" srcId="{727D67B5-F278-42C1-AD84-66E6C69E011B}" destId="{393A21C5-D9F3-499E-95E8-7DB87553C2F1}" srcOrd="0" destOrd="0" presId="urn:microsoft.com/office/officeart/2005/8/layout/vList2"/>
    <dgm:cxn modelId="{2BD96F35-2F17-4F9E-ACD3-2671E7F783E6}" type="presOf" srcId="{CA68AF99-D8FB-44DD-8C68-923200C0AAD7}" destId="{5054E99B-1A0D-4466-9881-8BB22EF95C74}" srcOrd="0" destOrd="5" presId="urn:microsoft.com/office/officeart/2005/8/layout/vList2"/>
    <dgm:cxn modelId="{B36AB842-AC71-4BFD-A311-7464DE202C64}" srcId="{668BDD94-34A8-4E67-AF91-BAB501FB57AE}" destId="{CA68AF99-D8FB-44DD-8C68-923200C0AAD7}" srcOrd="4" destOrd="0" parTransId="{1B663949-E1D3-48EF-B4FE-7FF6F0E1F4C7}" sibTransId="{426DF9BC-6CB3-4FF4-9AE3-01F841AA3DCA}"/>
    <dgm:cxn modelId="{0C516D44-409C-48C9-9D9E-32D1C541B8CB}" srcId="{CCE7B879-2C09-4D7A-B5E8-5DD54093F394}" destId="{668BDD94-34A8-4E67-AF91-BAB501FB57AE}" srcOrd="0" destOrd="0" parTransId="{B3ED074E-E7E2-45AE-8059-0FFE87B0C12D}" sibTransId="{D7B24679-F298-499A-91B2-0D9606061784}"/>
    <dgm:cxn modelId="{44105249-B488-4F57-ACB1-E8E6B65E67A8}" srcId="{668BDD94-34A8-4E67-AF91-BAB501FB57AE}" destId="{CD2E9541-BD6E-4036-8099-AFABB9F92B8C}" srcOrd="5" destOrd="0" parTransId="{5C3576A5-FF33-4DAB-8D91-9394B8ABF7A2}" sibTransId="{5D27F4BA-56B9-404E-9449-FCBACC42CC8E}"/>
    <dgm:cxn modelId="{79AF8A4D-465E-41ED-AC6F-9311F2061233}" srcId="{668BDD94-34A8-4E67-AF91-BAB501FB57AE}" destId="{9A214D08-C572-4593-B2BE-3BB0ACD1FB98}" srcOrd="6" destOrd="0" parTransId="{CEE6C873-0B11-4C3A-85C7-0647AEBE96D5}" sibTransId="{CB768AAC-FE18-44FE-9EB6-AF30859B2273}"/>
    <dgm:cxn modelId="{FA0F0651-66D5-4458-9E9F-C0CFC6DD2AD3}" srcId="{CCE7B879-2C09-4D7A-B5E8-5DD54093F394}" destId="{11914FBD-BE2C-4539-8103-D438C1402ADF}" srcOrd="1" destOrd="0" parTransId="{6416BCDF-388B-4DCA-B145-654012044F41}" sibTransId="{E4FE16A6-85CA-4025-B126-E819060881F2}"/>
    <dgm:cxn modelId="{40771574-A8A2-4662-9F1C-9C054809278A}" srcId="{3A953A82-826A-4D4A-815F-5F79B7D89869}" destId="{56F2267E-A109-4DEF-9785-4AFDB93DDB09}" srcOrd="0" destOrd="0" parTransId="{39C60BA4-082E-416B-946C-B14E95398C4E}" sibTransId="{3AB9B62D-EC49-474A-9F1B-74CAA485C56F}"/>
    <dgm:cxn modelId="{A5C61D57-F53E-40ED-999B-115AEB93325B}" type="presOf" srcId="{56F2267E-A109-4DEF-9785-4AFDB93DDB09}" destId="{5054E99B-1A0D-4466-9881-8BB22EF95C74}" srcOrd="0" destOrd="4" presId="urn:microsoft.com/office/officeart/2005/8/layout/vList2"/>
    <dgm:cxn modelId="{2FB3917E-4F10-49B7-9BCF-EE083DB7CFC9}" type="presOf" srcId="{11914FBD-BE2C-4539-8103-D438C1402ADF}" destId="{6516F36E-D582-4558-B74F-42E9089ACAEB}" srcOrd="0" destOrd="0" presId="urn:microsoft.com/office/officeart/2005/8/layout/vList2"/>
    <dgm:cxn modelId="{A2DA2D7F-C472-4FC9-8D46-CB995A98E4B6}" srcId="{668BDD94-34A8-4E67-AF91-BAB501FB57AE}" destId="{A6E92EED-C35F-4CB3-A999-2C4803F6F08E}" srcOrd="1" destOrd="0" parTransId="{20E4582B-5B3A-4E77-ADCA-E56D54D860DD}" sibTransId="{10C59132-30F4-4BB3-A0C8-E47AE2AE520C}"/>
    <dgm:cxn modelId="{58B1C284-FC3B-43F5-9AD6-0A13D31F6407}" srcId="{668BDD94-34A8-4E67-AF91-BAB501FB57AE}" destId="{6544A354-3326-4AAC-9A34-EFF2201440A5}" srcOrd="0" destOrd="0" parTransId="{0FB59FDD-E20B-4044-B057-42FF60014629}" sibTransId="{B5C3496D-FD32-4C72-A4F1-544B881E5455}"/>
    <dgm:cxn modelId="{1447E787-0FD1-4EDF-90C0-AED817CEC059}" srcId="{11914FBD-BE2C-4539-8103-D438C1402ADF}" destId="{727D67B5-F278-42C1-AD84-66E6C69E011B}" srcOrd="0" destOrd="0" parTransId="{821E2056-5ED3-41A5-B6E5-A4899C2F7122}" sibTransId="{D2A802DD-910B-400F-AF08-1AECA26A9CFE}"/>
    <dgm:cxn modelId="{D7FFFE92-72B0-4AE6-B219-ED6CCCCC7014}" type="presOf" srcId="{6544A354-3326-4AAC-9A34-EFF2201440A5}" destId="{5054E99B-1A0D-4466-9881-8BB22EF95C74}" srcOrd="0" destOrd="0" presId="urn:microsoft.com/office/officeart/2005/8/layout/vList2"/>
    <dgm:cxn modelId="{940AE29C-76B4-4844-A836-E2489017A0B7}" type="presOf" srcId="{668BDD94-34A8-4E67-AF91-BAB501FB57AE}" destId="{CB6BC0CF-B86F-4C65-AEAC-3C74CE6B39A5}" srcOrd="0" destOrd="0" presId="urn:microsoft.com/office/officeart/2005/8/layout/vList2"/>
    <dgm:cxn modelId="{F81E44A7-F28B-4279-81B1-F384C0F9BB3E}" type="presOf" srcId="{FF85B83E-8345-4FA7-812C-D9A4A188FB6D}" destId="{5054E99B-1A0D-4466-9881-8BB22EF95C74}" srcOrd="0" destOrd="8" presId="urn:microsoft.com/office/officeart/2005/8/layout/vList2"/>
    <dgm:cxn modelId="{FC14BFB4-B429-47BF-8BBE-71BB3B2E44AA}" type="presOf" srcId="{9A214D08-C572-4593-B2BE-3BB0ACD1FB98}" destId="{5054E99B-1A0D-4466-9881-8BB22EF95C74}" srcOrd="0" destOrd="7" presId="urn:microsoft.com/office/officeart/2005/8/layout/vList2"/>
    <dgm:cxn modelId="{D56924BB-8E66-47F5-A545-FA69A537B316}" type="presOf" srcId="{D69878B7-42EB-421F-8D82-9D0B6B43BDC4}" destId="{5054E99B-1A0D-4466-9881-8BB22EF95C74}" srcOrd="0" destOrd="2" presId="urn:microsoft.com/office/officeart/2005/8/layout/vList2"/>
    <dgm:cxn modelId="{B8279CD2-209B-4054-8057-3B3C45F17CDC}" type="presOf" srcId="{A6E92EED-C35F-4CB3-A999-2C4803F6F08E}" destId="{5054E99B-1A0D-4466-9881-8BB22EF95C74}" srcOrd="0" destOrd="1" presId="urn:microsoft.com/office/officeart/2005/8/layout/vList2"/>
    <dgm:cxn modelId="{52B7FCE5-8AAC-42C3-AF77-B7DF035688AA}" srcId="{668BDD94-34A8-4E67-AF91-BAB501FB57AE}" destId="{D69878B7-42EB-421F-8D82-9D0B6B43BDC4}" srcOrd="2" destOrd="0" parTransId="{9BECC805-C7FF-430A-ADDE-3D3C027B24F4}" sibTransId="{37756F80-EB1B-4B33-B2CB-92FF060CB821}"/>
    <dgm:cxn modelId="{A1EDA7EB-4532-432C-B56C-5ABD6B79E77D}" srcId="{668BDD94-34A8-4E67-AF91-BAB501FB57AE}" destId="{FF85B83E-8345-4FA7-812C-D9A4A188FB6D}" srcOrd="7" destOrd="0" parTransId="{E24A54F2-2626-4CEF-A73D-AA31D70BDBDA}" sibTransId="{99FF89C4-884A-4DF7-866D-90AACF3ADEE5}"/>
    <dgm:cxn modelId="{2F0F60EC-DA5E-45F7-957E-995E850EB95F}" type="presOf" srcId="{CD2E9541-BD6E-4036-8099-AFABB9F92B8C}" destId="{5054E99B-1A0D-4466-9881-8BB22EF95C74}" srcOrd="0" destOrd="6" presId="urn:microsoft.com/office/officeart/2005/8/layout/vList2"/>
    <dgm:cxn modelId="{72CD52F2-748E-4814-89F4-1E9472D5E679}" srcId="{668BDD94-34A8-4E67-AF91-BAB501FB57AE}" destId="{3A953A82-826A-4D4A-815F-5F79B7D89869}" srcOrd="3" destOrd="0" parTransId="{27E6E67B-77CF-4885-8574-499DFC885D01}" sibTransId="{1315E9EF-73B5-4B16-9FEE-0541C69D58D0}"/>
    <dgm:cxn modelId="{AE3901F8-4B0C-427F-8F29-6F35CC0EB318}" type="presOf" srcId="{CCE7B879-2C09-4D7A-B5E8-5DD54093F394}" destId="{D2517B86-E843-4D85-B07F-936CF89E57A1}" srcOrd="0" destOrd="0" presId="urn:microsoft.com/office/officeart/2005/8/layout/vList2"/>
    <dgm:cxn modelId="{F382205A-BD30-4710-9692-D549C2986A55}" type="presParOf" srcId="{D2517B86-E843-4D85-B07F-936CF89E57A1}" destId="{CB6BC0CF-B86F-4C65-AEAC-3C74CE6B39A5}" srcOrd="0" destOrd="0" presId="urn:microsoft.com/office/officeart/2005/8/layout/vList2"/>
    <dgm:cxn modelId="{35D5EDD0-BAF4-4298-9D16-44867680001D}" type="presParOf" srcId="{D2517B86-E843-4D85-B07F-936CF89E57A1}" destId="{5054E99B-1A0D-4466-9881-8BB22EF95C74}" srcOrd="1" destOrd="0" presId="urn:microsoft.com/office/officeart/2005/8/layout/vList2"/>
    <dgm:cxn modelId="{1ADD6BAB-31F6-4711-929F-37B6D4ECA529}" type="presParOf" srcId="{D2517B86-E843-4D85-B07F-936CF89E57A1}" destId="{6516F36E-D582-4558-B74F-42E9089ACAEB}" srcOrd="2" destOrd="0" presId="urn:microsoft.com/office/officeart/2005/8/layout/vList2"/>
    <dgm:cxn modelId="{8E3E771F-086B-4A16-A008-10999CA7C177}" type="presParOf" srcId="{D2517B86-E843-4D85-B07F-936CF89E57A1}" destId="{393A21C5-D9F3-499E-95E8-7DB87553C2F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E4C6A8-3F90-4D07-9801-5C92A36774EC}" type="doc">
      <dgm:prSet loTypeId="urn:microsoft.com/office/officeart/2005/8/layout/lProcess3" loCatId="process" qsTypeId="urn:microsoft.com/office/officeart/2005/8/quickstyle/simple4" qsCatId="simple" csTypeId="urn:microsoft.com/office/officeart/2005/8/colors/accent0_3" csCatId="mainScheme" phldr="1"/>
      <dgm:spPr/>
      <dgm:t>
        <a:bodyPr/>
        <a:lstStyle/>
        <a:p>
          <a:endParaRPr lang="en-US"/>
        </a:p>
      </dgm:t>
    </dgm:pt>
    <dgm:pt modelId="{51758E5C-751B-4A57-9FE0-395C30450753}">
      <dgm:prSet custT="1"/>
      <dgm:spPr>
        <a:solidFill>
          <a:schemeClr val="accent1">
            <a:lumMod val="75000"/>
          </a:schemeClr>
        </a:solidFill>
      </dgm:spPr>
      <dgm:t>
        <a:bodyPr/>
        <a:lstStyle/>
        <a:p>
          <a:r>
            <a:rPr lang="en-US" sz="2800" baseline="0" dirty="0"/>
            <a:t>DTU based </a:t>
          </a:r>
          <a:endParaRPr lang="en-US" sz="2800" dirty="0"/>
        </a:p>
      </dgm:t>
    </dgm:pt>
    <dgm:pt modelId="{D33D65B3-A818-4E34-9DE8-6C21E28F9B9B}" type="parTrans" cxnId="{9C2E7681-28FD-439C-8F80-CFEB8ACE6AC4}">
      <dgm:prSet/>
      <dgm:spPr/>
      <dgm:t>
        <a:bodyPr/>
        <a:lstStyle/>
        <a:p>
          <a:endParaRPr lang="en-US"/>
        </a:p>
      </dgm:t>
    </dgm:pt>
    <dgm:pt modelId="{45B3366C-4E07-4172-9880-1E00C256126C}" type="sibTrans" cxnId="{9C2E7681-28FD-439C-8F80-CFEB8ACE6AC4}">
      <dgm:prSet/>
      <dgm:spPr/>
      <dgm:t>
        <a:bodyPr/>
        <a:lstStyle/>
        <a:p>
          <a:endParaRPr lang="en-US"/>
        </a:p>
      </dgm:t>
    </dgm:pt>
    <dgm:pt modelId="{823F805F-FC65-42A0-B7BC-9DCE0AF69AA6}">
      <dgm:prSet custT="1"/>
      <dgm:spPr/>
      <dgm:t>
        <a:bodyPr/>
        <a:lstStyle/>
        <a:p>
          <a:r>
            <a:rPr lang="en-US" sz="2000" b="1" baseline="0" dirty="0"/>
            <a:t>Basic</a:t>
          </a:r>
          <a:endParaRPr lang="en-US" sz="2000" dirty="0"/>
        </a:p>
      </dgm:t>
    </dgm:pt>
    <dgm:pt modelId="{BC1AEAB2-5CCB-452B-819F-594545ED1B35}" type="parTrans" cxnId="{9F8E82D1-420A-451E-ACD5-C275640AE161}">
      <dgm:prSet/>
      <dgm:spPr/>
      <dgm:t>
        <a:bodyPr/>
        <a:lstStyle/>
        <a:p>
          <a:endParaRPr lang="en-US"/>
        </a:p>
      </dgm:t>
    </dgm:pt>
    <dgm:pt modelId="{097F88CC-8A42-4326-8203-386A1E6A30D2}" type="sibTrans" cxnId="{9F8E82D1-420A-451E-ACD5-C275640AE161}">
      <dgm:prSet/>
      <dgm:spPr/>
      <dgm:t>
        <a:bodyPr/>
        <a:lstStyle/>
        <a:p>
          <a:endParaRPr lang="en-US"/>
        </a:p>
      </dgm:t>
    </dgm:pt>
    <dgm:pt modelId="{15E010B6-1A3C-4C25-917C-C0B6D50A38F4}">
      <dgm:prSet custT="1"/>
      <dgm:spPr/>
      <dgm:t>
        <a:bodyPr/>
        <a:lstStyle/>
        <a:p>
          <a:r>
            <a:rPr lang="en-US" sz="2000" b="1" baseline="0" dirty="0"/>
            <a:t>Standard</a:t>
          </a:r>
          <a:endParaRPr lang="en-US" sz="2000" dirty="0"/>
        </a:p>
      </dgm:t>
    </dgm:pt>
    <dgm:pt modelId="{B123135C-3D1A-4EAB-B7CA-196C738454F6}" type="parTrans" cxnId="{C39A5C37-26CE-4EEC-9E45-732ED006824E}">
      <dgm:prSet/>
      <dgm:spPr/>
      <dgm:t>
        <a:bodyPr/>
        <a:lstStyle/>
        <a:p>
          <a:endParaRPr lang="en-US"/>
        </a:p>
      </dgm:t>
    </dgm:pt>
    <dgm:pt modelId="{AE8E94A1-C489-4993-BE8B-FCA2C555AA7F}" type="sibTrans" cxnId="{C39A5C37-26CE-4EEC-9E45-732ED006824E}">
      <dgm:prSet/>
      <dgm:spPr/>
      <dgm:t>
        <a:bodyPr/>
        <a:lstStyle/>
        <a:p>
          <a:endParaRPr lang="en-US"/>
        </a:p>
      </dgm:t>
    </dgm:pt>
    <dgm:pt modelId="{19D5A510-FDEE-41C2-A585-C5DD16760B8B}">
      <dgm:prSet custT="1"/>
      <dgm:spPr/>
      <dgm:t>
        <a:bodyPr/>
        <a:lstStyle/>
        <a:p>
          <a:r>
            <a:rPr lang="en-US" sz="2000" b="1" baseline="0" dirty="0"/>
            <a:t>Premium</a:t>
          </a:r>
          <a:endParaRPr lang="en-US" sz="2000" dirty="0"/>
        </a:p>
      </dgm:t>
    </dgm:pt>
    <dgm:pt modelId="{3C553C65-4D04-4F09-9DA3-A3C44AFCD7B6}" type="parTrans" cxnId="{18086F78-F235-487A-A443-C08F6956C0F7}">
      <dgm:prSet/>
      <dgm:spPr/>
      <dgm:t>
        <a:bodyPr/>
        <a:lstStyle/>
        <a:p>
          <a:endParaRPr lang="en-US"/>
        </a:p>
      </dgm:t>
    </dgm:pt>
    <dgm:pt modelId="{095FE177-4FBB-48E2-99B5-99ED2F57ABB6}" type="sibTrans" cxnId="{18086F78-F235-487A-A443-C08F6956C0F7}">
      <dgm:prSet/>
      <dgm:spPr/>
      <dgm:t>
        <a:bodyPr/>
        <a:lstStyle/>
        <a:p>
          <a:endParaRPr lang="en-US"/>
        </a:p>
      </dgm:t>
    </dgm:pt>
    <dgm:pt modelId="{C71269B8-1D69-472D-8C16-2C35A3138555}">
      <dgm:prSet custT="1"/>
      <dgm:spPr>
        <a:solidFill>
          <a:schemeClr val="accent1">
            <a:lumMod val="75000"/>
          </a:schemeClr>
        </a:solidFill>
      </dgm:spPr>
      <dgm:t>
        <a:bodyPr/>
        <a:lstStyle/>
        <a:p>
          <a:r>
            <a:rPr lang="en-US" sz="2800" baseline="0" dirty="0"/>
            <a:t>vCore based</a:t>
          </a:r>
          <a:endParaRPr lang="en-US" sz="2800" dirty="0"/>
        </a:p>
      </dgm:t>
    </dgm:pt>
    <dgm:pt modelId="{8671F9A2-6218-499B-AF8E-5DCC05C21E4F}" type="parTrans" cxnId="{EE200D7F-B278-4599-A918-B2A0B9AC8C50}">
      <dgm:prSet/>
      <dgm:spPr/>
      <dgm:t>
        <a:bodyPr/>
        <a:lstStyle/>
        <a:p>
          <a:endParaRPr lang="en-US"/>
        </a:p>
      </dgm:t>
    </dgm:pt>
    <dgm:pt modelId="{2AC182E8-AD2F-451C-B1DA-BC0B56BE93F5}" type="sibTrans" cxnId="{EE200D7F-B278-4599-A918-B2A0B9AC8C50}">
      <dgm:prSet/>
      <dgm:spPr/>
      <dgm:t>
        <a:bodyPr/>
        <a:lstStyle/>
        <a:p>
          <a:endParaRPr lang="en-US"/>
        </a:p>
      </dgm:t>
    </dgm:pt>
    <dgm:pt modelId="{811E6214-DE5B-4312-98BF-EC268B52DED0}">
      <dgm:prSet custT="1"/>
      <dgm:spPr>
        <a:solidFill>
          <a:srgbClr val="50E6FF">
            <a:alpha val="90000"/>
          </a:srgbClr>
        </a:solidFill>
      </dgm:spPr>
      <dgm:t>
        <a:bodyPr/>
        <a:lstStyle/>
        <a:p>
          <a:r>
            <a:rPr lang="en-US" sz="2000" b="1" baseline="0" dirty="0"/>
            <a:t>General purpose</a:t>
          </a:r>
          <a:r>
            <a:rPr lang="en-US" sz="2000" baseline="0" dirty="0"/>
            <a:t>.</a:t>
          </a:r>
          <a:endParaRPr lang="en-US" sz="2000" dirty="0"/>
        </a:p>
      </dgm:t>
    </dgm:pt>
    <dgm:pt modelId="{1B13A972-36BF-4475-AD3C-9C1679C23B3A}" type="parTrans" cxnId="{647B49E8-3D40-42F3-B886-E37251F0D43F}">
      <dgm:prSet/>
      <dgm:spPr/>
      <dgm:t>
        <a:bodyPr/>
        <a:lstStyle/>
        <a:p>
          <a:endParaRPr lang="en-US"/>
        </a:p>
      </dgm:t>
    </dgm:pt>
    <dgm:pt modelId="{E48311DA-A7ED-4038-95C8-4A7A7629DFCC}" type="sibTrans" cxnId="{647B49E8-3D40-42F3-B886-E37251F0D43F}">
      <dgm:prSet/>
      <dgm:spPr/>
      <dgm:t>
        <a:bodyPr/>
        <a:lstStyle/>
        <a:p>
          <a:endParaRPr lang="en-US"/>
        </a:p>
      </dgm:t>
    </dgm:pt>
    <dgm:pt modelId="{0DB6AC95-AC52-4E09-A224-B031781BD25B}">
      <dgm:prSet custT="1"/>
      <dgm:spPr>
        <a:solidFill>
          <a:srgbClr val="50E6FF">
            <a:alpha val="90000"/>
          </a:srgbClr>
        </a:solidFill>
      </dgm:spPr>
      <dgm:t>
        <a:bodyPr/>
        <a:lstStyle/>
        <a:p>
          <a:r>
            <a:rPr lang="en-US" sz="2000" b="1" baseline="0" dirty="0"/>
            <a:t>Business critical	</a:t>
          </a:r>
          <a:endParaRPr lang="en-US" sz="2000" dirty="0"/>
        </a:p>
      </dgm:t>
    </dgm:pt>
    <dgm:pt modelId="{18FD2BAA-4652-4833-9272-CA1FE6DDB458}" type="parTrans" cxnId="{694D9D15-8C7C-4DCE-AD1C-1B759DCF2CB3}">
      <dgm:prSet/>
      <dgm:spPr/>
      <dgm:t>
        <a:bodyPr/>
        <a:lstStyle/>
        <a:p>
          <a:endParaRPr lang="en-US"/>
        </a:p>
      </dgm:t>
    </dgm:pt>
    <dgm:pt modelId="{9913F241-C722-4341-8A45-3BA9942DA6C6}" type="sibTrans" cxnId="{694D9D15-8C7C-4DCE-AD1C-1B759DCF2CB3}">
      <dgm:prSet/>
      <dgm:spPr/>
      <dgm:t>
        <a:bodyPr/>
        <a:lstStyle/>
        <a:p>
          <a:endParaRPr lang="en-US"/>
        </a:p>
      </dgm:t>
    </dgm:pt>
    <dgm:pt modelId="{06A5C58F-9D32-4460-83F5-EA906350993C}">
      <dgm:prSet custT="1"/>
      <dgm:spPr/>
      <dgm:t>
        <a:bodyPr/>
        <a:lstStyle/>
        <a:p>
          <a:r>
            <a:rPr lang="en-US" sz="2000" b="1" baseline="0" dirty="0"/>
            <a:t>Hyperscale</a:t>
          </a:r>
          <a:endParaRPr lang="en-US" sz="2000" dirty="0"/>
        </a:p>
      </dgm:t>
    </dgm:pt>
    <dgm:pt modelId="{E7C1488E-0E05-4DC2-9BA4-D05119280962}" type="parTrans" cxnId="{7BEB8C44-27E3-424E-AC00-1E4A35F61CC8}">
      <dgm:prSet/>
      <dgm:spPr/>
      <dgm:t>
        <a:bodyPr/>
        <a:lstStyle/>
        <a:p>
          <a:endParaRPr lang="en-US"/>
        </a:p>
      </dgm:t>
    </dgm:pt>
    <dgm:pt modelId="{8B0645AC-F9C0-42E9-A8CC-2F6723306375}" type="sibTrans" cxnId="{7BEB8C44-27E3-424E-AC00-1E4A35F61CC8}">
      <dgm:prSet/>
      <dgm:spPr/>
      <dgm:t>
        <a:bodyPr/>
        <a:lstStyle/>
        <a:p>
          <a:endParaRPr lang="en-US"/>
        </a:p>
      </dgm:t>
    </dgm:pt>
    <dgm:pt modelId="{BAC24337-23BE-4368-905C-3B72BEC5C5F5}" type="pres">
      <dgm:prSet presAssocID="{8AE4C6A8-3F90-4D07-9801-5C92A36774EC}" presName="Name0" presStyleCnt="0">
        <dgm:presLayoutVars>
          <dgm:chPref val="3"/>
          <dgm:dir/>
          <dgm:animLvl val="lvl"/>
          <dgm:resizeHandles/>
        </dgm:presLayoutVars>
      </dgm:prSet>
      <dgm:spPr/>
    </dgm:pt>
    <dgm:pt modelId="{4E2015D7-98D7-435C-B459-6396BB6FF08B}" type="pres">
      <dgm:prSet presAssocID="{51758E5C-751B-4A57-9FE0-395C30450753}" presName="horFlow" presStyleCnt="0"/>
      <dgm:spPr/>
    </dgm:pt>
    <dgm:pt modelId="{8E3546D4-27AC-4908-AA2C-9C4CAFE6CB68}" type="pres">
      <dgm:prSet presAssocID="{51758E5C-751B-4A57-9FE0-395C30450753}" presName="bigChev" presStyleLbl="node1" presStyleIdx="0" presStyleCnt="2"/>
      <dgm:spPr/>
    </dgm:pt>
    <dgm:pt modelId="{854D3D42-B596-4515-8317-D2026D3B9E66}" type="pres">
      <dgm:prSet presAssocID="{BC1AEAB2-5CCB-452B-819F-594545ED1B35}" presName="parTrans" presStyleCnt="0"/>
      <dgm:spPr/>
    </dgm:pt>
    <dgm:pt modelId="{D828D2B7-B7E9-4A37-B1AE-C80A7E6C30B0}" type="pres">
      <dgm:prSet presAssocID="{823F805F-FC65-42A0-B7BC-9DCE0AF69AA6}" presName="node" presStyleLbl="alignAccFollowNode1" presStyleIdx="0" presStyleCnt="6">
        <dgm:presLayoutVars>
          <dgm:bulletEnabled val="1"/>
        </dgm:presLayoutVars>
      </dgm:prSet>
      <dgm:spPr/>
    </dgm:pt>
    <dgm:pt modelId="{B2E905D6-C4FD-4C1E-9C76-4776C91E2658}" type="pres">
      <dgm:prSet presAssocID="{097F88CC-8A42-4326-8203-386A1E6A30D2}" presName="sibTrans" presStyleCnt="0"/>
      <dgm:spPr/>
    </dgm:pt>
    <dgm:pt modelId="{6679B128-AD39-4BAB-8CF9-168F57776BA2}" type="pres">
      <dgm:prSet presAssocID="{15E010B6-1A3C-4C25-917C-C0B6D50A38F4}" presName="node" presStyleLbl="alignAccFollowNode1" presStyleIdx="1" presStyleCnt="6">
        <dgm:presLayoutVars>
          <dgm:bulletEnabled val="1"/>
        </dgm:presLayoutVars>
      </dgm:prSet>
      <dgm:spPr/>
    </dgm:pt>
    <dgm:pt modelId="{D63C4EF9-E161-46B6-8C5F-4AC72307500E}" type="pres">
      <dgm:prSet presAssocID="{AE8E94A1-C489-4993-BE8B-FCA2C555AA7F}" presName="sibTrans" presStyleCnt="0"/>
      <dgm:spPr/>
    </dgm:pt>
    <dgm:pt modelId="{F68BEEB1-9633-43E9-8BE2-8EAF9E0B2A3E}" type="pres">
      <dgm:prSet presAssocID="{19D5A510-FDEE-41C2-A585-C5DD16760B8B}" presName="node" presStyleLbl="alignAccFollowNode1" presStyleIdx="2" presStyleCnt="6">
        <dgm:presLayoutVars>
          <dgm:bulletEnabled val="1"/>
        </dgm:presLayoutVars>
      </dgm:prSet>
      <dgm:spPr/>
    </dgm:pt>
    <dgm:pt modelId="{D9564BC1-3CAF-4165-9A2C-9D8A06C53CB4}" type="pres">
      <dgm:prSet presAssocID="{51758E5C-751B-4A57-9FE0-395C30450753}" presName="vSp" presStyleCnt="0"/>
      <dgm:spPr/>
    </dgm:pt>
    <dgm:pt modelId="{FE3E8159-4572-42EA-BA0F-0CC3E6C4B1DC}" type="pres">
      <dgm:prSet presAssocID="{C71269B8-1D69-472D-8C16-2C35A3138555}" presName="horFlow" presStyleCnt="0"/>
      <dgm:spPr/>
    </dgm:pt>
    <dgm:pt modelId="{4C260DCB-F5FD-4739-B27A-C3C202058DAC}" type="pres">
      <dgm:prSet presAssocID="{C71269B8-1D69-472D-8C16-2C35A3138555}" presName="bigChev" presStyleLbl="node1" presStyleIdx="1" presStyleCnt="2"/>
      <dgm:spPr/>
    </dgm:pt>
    <dgm:pt modelId="{6532D4FC-60E0-4A7D-A4CD-6B20DE7D3E0C}" type="pres">
      <dgm:prSet presAssocID="{1B13A972-36BF-4475-AD3C-9C1679C23B3A}" presName="parTrans" presStyleCnt="0"/>
      <dgm:spPr/>
    </dgm:pt>
    <dgm:pt modelId="{206D7FF8-F6B9-4500-9E02-2062541EEAD4}" type="pres">
      <dgm:prSet presAssocID="{811E6214-DE5B-4312-98BF-EC268B52DED0}" presName="node" presStyleLbl="alignAccFollowNode1" presStyleIdx="3" presStyleCnt="6">
        <dgm:presLayoutVars>
          <dgm:bulletEnabled val="1"/>
        </dgm:presLayoutVars>
      </dgm:prSet>
      <dgm:spPr/>
    </dgm:pt>
    <dgm:pt modelId="{3A5E6353-F5A5-4890-A19B-86961F5BAAD5}" type="pres">
      <dgm:prSet presAssocID="{E48311DA-A7ED-4038-95C8-4A7A7629DFCC}" presName="sibTrans" presStyleCnt="0"/>
      <dgm:spPr/>
    </dgm:pt>
    <dgm:pt modelId="{3B623178-8E9D-4A3D-ADEB-54F2F088518A}" type="pres">
      <dgm:prSet presAssocID="{0DB6AC95-AC52-4E09-A224-B031781BD25B}" presName="node" presStyleLbl="alignAccFollowNode1" presStyleIdx="4" presStyleCnt="6">
        <dgm:presLayoutVars>
          <dgm:bulletEnabled val="1"/>
        </dgm:presLayoutVars>
      </dgm:prSet>
      <dgm:spPr/>
    </dgm:pt>
    <dgm:pt modelId="{DFBC9158-D8E0-4A1F-8ABA-ADF328AF0B5A}" type="pres">
      <dgm:prSet presAssocID="{9913F241-C722-4341-8A45-3BA9942DA6C6}" presName="sibTrans" presStyleCnt="0"/>
      <dgm:spPr/>
    </dgm:pt>
    <dgm:pt modelId="{D64817FE-A4A1-48B6-9EAA-67AC8D3DE931}" type="pres">
      <dgm:prSet presAssocID="{06A5C58F-9D32-4460-83F5-EA906350993C}" presName="node" presStyleLbl="alignAccFollowNode1" presStyleIdx="5" presStyleCnt="6">
        <dgm:presLayoutVars>
          <dgm:bulletEnabled val="1"/>
        </dgm:presLayoutVars>
      </dgm:prSet>
      <dgm:spPr/>
    </dgm:pt>
  </dgm:ptLst>
  <dgm:cxnLst>
    <dgm:cxn modelId="{89E2E712-50B9-4F3F-A224-1DAA9F863A52}" type="presOf" srcId="{823F805F-FC65-42A0-B7BC-9DCE0AF69AA6}" destId="{D828D2B7-B7E9-4A37-B1AE-C80A7E6C30B0}" srcOrd="0" destOrd="0" presId="urn:microsoft.com/office/officeart/2005/8/layout/lProcess3"/>
    <dgm:cxn modelId="{694D9D15-8C7C-4DCE-AD1C-1B759DCF2CB3}" srcId="{C71269B8-1D69-472D-8C16-2C35A3138555}" destId="{0DB6AC95-AC52-4E09-A224-B031781BD25B}" srcOrd="1" destOrd="0" parTransId="{18FD2BAA-4652-4833-9272-CA1FE6DDB458}" sibTransId="{9913F241-C722-4341-8A45-3BA9942DA6C6}"/>
    <dgm:cxn modelId="{C39A5C37-26CE-4EEC-9E45-732ED006824E}" srcId="{51758E5C-751B-4A57-9FE0-395C30450753}" destId="{15E010B6-1A3C-4C25-917C-C0B6D50A38F4}" srcOrd="1" destOrd="0" parTransId="{B123135C-3D1A-4EAB-B7CA-196C738454F6}" sibTransId="{AE8E94A1-C489-4993-BE8B-FCA2C555AA7F}"/>
    <dgm:cxn modelId="{7BEB8C44-27E3-424E-AC00-1E4A35F61CC8}" srcId="{C71269B8-1D69-472D-8C16-2C35A3138555}" destId="{06A5C58F-9D32-4460-83F5-EA906350993C}" srcOrd="2" destOrd="0" parTransId="{E7C1488E-0E05-4DC2-9BA4-D05119280962}" sibTransId="{8B0645AC-F9C0-42E9-A8CC-2F6723306375}"/>
    <dgm:cxn modelId="{18086F78-F235-487A-A443-C08F6956C0F7}" srcId="{51758E5C-751B-4A57-9FE0-395C30450753}" destId="{19D5A510-FDEE-41C2-A585-C5DD16760B8B}" srcOrd="2" destOrd="0" parTransId="{3C553C65-4D04-4F09-9DA3-A3C44AFCD7B6}" sibTransId="{095FE177-4FBB-48E2-99B5-99ED2F57ABB6}"/>
    <dgm:cxn modelId="{EE200D7F-B278-4599-A918-B2A0B9AC8C50}" srcId="{8AE4C6A8-3F90-4D07-9801-5C92A36774EC}" destId="{C71269B8-1D69-472D-8C16-2C35A3138555}" srcOrd="1" destOrd="0" parTransId="{8671F9A2-6218-499B-AF8E-5DCC05C21E4F}" sibTransId="{2AC182E8-AD2F-451C-B1DA-BC0B56BE93F5}"/>
    <dgm:cxn modelId="{9C2E7681-28FD-439C-8F80-CFEB8ACE6AC4}" srcId="{8AE4C6A8-3F90-4D07-9801-5C92A36774EC}" destId="{51758E5C-751B-4A57-9FE0-395C30450753}" srcOrd="0" destOrd="0" parTransId="{D33D65B3-A818-4E34-9DE8-6C21E28F9B9B}" sibTransId="{45B3366C-4E07-4172-9880-1E00C256126C}"/>
    <dgm:cxn modelId="{D666A585-0991-475B-85CF-3637F082D034}" type="presOf" srcId="{06A5C58F-9D32-4460-83F5-EA906350993C}" destId="{D64817FE-A4A1-48B6-9EAA-67AC8D3DE931}" srcOrd="0" destOrd="0" presId="urn:microsoft.com/office/officeart/2005/8/layout/lProcess3"/>
    <dgm:cxn modelId="{7B22FD92-35BC-4426-BB51-19336DEB4C91}" type="presOf" srcId="{811E6214-DE5B-4312-98BF-EC268B52DED0}" destId="{206D7FF8-F6B9-4500-9E02-2062541EEAD4}" srcOrd="0" destOrd="0" presId="urn:microsoft.com/office/officeart/2005/8/layout/lProcess3"/>
    <dgm:cxn modelId="{E1B952AC-154E-403C-B3FF-8B109F751CCE}" type="presOf" srcId="{0DB6AC95-AC52-4E09-A224-B031781BD25B}" destId="{3B623178-8E9D-4A3D-ADEB-54F2F088518A}" srcOrd="0" destOrd="0" presId="urn:microsoft.com/office/officeart/2005/8/layout/lProcess3"/>
    <dgm:cxn modelId="{4E5C63B2-D81A-4C1E-AE3E-29513F4194A3}" type="presOf" srcId="{15E010B6-1A3C-4C25-917C-C0B6D50A38F4}" destId="{6679B128-AD39-4BAB-8CF9-168F57776BA2}" srcOrd="0" destOrd="0" presId="urn:microsoft.com/office/officeart/2005/8/layout/lProcess3"/>
    <dgm:cxn modelId="{69AED1C3-4C6B-4F6C-8660-398436FACA38}" type="presOf" srcId="{51758E5C-751B-4A57-9FE0-395C30450753}" destId="{8E3546D4-27AC-4908-AA2C-9C4CAFE6CB68}" srcOrd="0" destOrd="0" presId="urn:microsoft.com/office/officeart/2005/8/layout/lProcess3"/>
    <dgm:cxn modelId="{2E703BCD-8039-4DB6-8D00-707D4F07FA33}" type="presOf" srcId="{C71269B8-1D69-472D-8C16-2C35A3138555}" destId="{4C260DCB-F5FD-4739-B27A-C3C202058DAC}" srcOrd="0" destOrd="0" presId="urn:microsoft.com/office/officeart/2005/8/layout/lProcess3"/>
    <dgm:cxn modelId="{9F8E82D1-420A-451E-ACD5-C275640AE161}" srcId="{51758E5C-751B-4A57-9FE0-395C30450753}" destId="{823F805F-FC65-42A0-B7BC-9DCE0AF69AA6}" srcOrd="0" destOrd="0" parTransId="{BC1AEAB2-5CCB-452B-819F-594545ED1B35}" sibTransId="{097F88CC-8A42-4326-8203-386A1E6A30D2}"/>
    <dgm:cxn modelId="{2566CBD7-2DED-4B3A-9CD0-6736F83E16E0}" type="presOf" srcId="{19D5A510-FDEE-41C2-A585-C5DD16760B8B}" destId="{F68BEEB1-9633-43E9-8BE2-8EAF9E0B2A3E}" srcOrd="0" destOrd="0" presId="urn:microsoft.com/office/officeart/2005/8/layout/lProcess3"/>
    <dgm:cxn modelId="{647B49E8-3D40-42F3-B886-E37251F0D43F}" srcId="{C71269B8-1D69-472D-8C16-2C35A3138555}" destId="{811E6214-DE5B-4312-98BF-EC268B52DED0}" srcOrd="0" destOrd="0" parTransId="{1B13A972-36BF-4475-AD3C-9C1679C23B3A}" sibTransId="{E48311DA-A7ED-4038-95C8-4A7A7629DFCC}"/>
    <dgm:cxn modelId="{0AF2CAF1-DE70-4347-9B32-113D8D9B5D45}" type="presOf" srcId="{8AE4C6A8-3F90-4D07-9801-5C92A36774EC}" destId="{BAC24337-23BE-4368-905C-3B72BEC5C5F5}" srcOrd="0" destOrd="0" presId="urn:microsoft.com/office/officeart/2005/8/layout/lProcess3"/>
    <dgm:cxn modelId="{F8F5DDB1-9C71-4790-B7FA-46F02A7077EB}" type="presParOf" srcId="{BAC24337-23BE-4368-905C-3B72BEC5C5F5}" destId="{4E2015D7-98D7-435C-B459-6396BB6FF08B}" srcOrd="0" destOrd="0" presId="urn:microsoft.com/office/officeart/2005/8/layout/lProcess3"/>
    <dgm:cxn modelId="{6CEDB7B1-FEEE-4328-834C-764DE754006A}" type="presParOf" srcId="{4E2015D7-98D7-435C-B459-6396BB6FF08B}" destId="{8E3546D4-27AC-4908-AA2C-9C4CAFE6CB68}" srcOrd="0" destOrd="0" presId="urn:microsoft.com/office/officeart/2005/8/layout/lProcess3"/>
    <dgm:cxn modelId="{F4770907-2CC2-4E6F-A54C-0A2E504FB14A}" type="presParOf" srcId="{4E2015D7-98D7-435C-B459-6396BB6FF08B}" destId="{854D3D42-B596-4515-8317-D2026D3B9E66}" srcOrd="1" destOrd="0" presId="urn:microsoft.com/office/officeart/2005/8/layout/lProcess3"/>
    <dgm:cxn modelId="{A16FCC4A-8985-4B4E-85B5-2DA73C807F21}" type="presParOf" srcId="{4E2015D7-98D7-435C-B459-6396BB6FF08B}" destId="{D828D2B7-B7E9-4A37-B1AE-C80A7E6C30B0}" srcOrd="2" destOrd="0" presId="urn:microsoft.com/office/officeart/2005/8/layout/lProcess3"/>
    <dgm:cxn modelId="{DA6CE710-A822-4B49-9AB8-2C2F832A52FA}" type="presParOf" srcId="{4E2015D7-98D7-435C-B459-6396BB6FF08B}" destId="{B2E905D6-C4FD-4C1E-9C76-4776C91E2658}" srcOrd="3" destOrd="0" presId="urn:microsoft.com/office/officeart/2005/8/layout/lProcess3"/>
    <dgm:cxn modelId="{E254B9BB-F5B3-4F69-9181-4A3DAEE0AABE}" type="presParOf" srcId="{4E2015D7-98D7-435C-B459-6396BB6FF08B}" destId="{6679B128-AD39-4BAB-8CF9-168F57776BA2}" srcOrd="4" destOrd="0" presId="urn:microsoft.com/office/officeart/2005/8/layout/lProcess3"/>
    <dgm:cxn modelId="{C1A5E8DE-BB77-4F3A-A1BD-97FFCAC08DB0}" type="presParOf" srcId="{4E2015D7-98D7-435C-B459-6396BB6FF08B}" destId="{D63C4EF9-E161-46B6-8C5F-4AC72307500E}" srcOrd="5" destOrd="0" presId="urn:microsoft.com/office/officeart/2005/8/layout/lProcess3"/>
    <dgm:cxn modelId="{E9266258-C198-46FB-9335-F6A4915E4546}" type="presParOf" srcId="{4E2015D7-98D7-435C-B459-6396BB6FF08B}" destId="{F68BEEB1-9633-43E9-8BE2-8EAF9E0B2A3E}" srcOrd="6" destOrd="0" presId="urn:microsoft.com/office/officeart/2005/8/layout/lProcess3"/>
    <dgm:cxn modelId="{FD08142E-8018-4736-9AC0-219CA36B31BB}" type="presParOf" srcId="{BAC24337-23BE-4368-905C-3B72BEC5C5F5}" destId="{D9564BC1-3CAF-4165-9A2C-9D8A06C53CB4}" srcOrd="1" destOrd="0" presId="urn:microsoft.com/office/officeart/2005/8/layout/lProcess3"/>
    <dgm:cxn modelId="{E7960C35-2754-46CD-B1DF-27F1B40D23EE}" type="presParOf" srcId="{BAC24337-23BE-4368-905C-3B72BEC5C5F5}" destId="{FE3E8159-4572-42EA-BA0F-0CC3E6C4B1DC}" srcOrd="2" destOrd="0" presId="urn:microsoft.com/office/officeart/2005/8/layout/lProcess3"/>
    <dgm:cxn modelId="{F9DF24D2-6B43-4B9B-B96D-CE5106795458}" type="presParOf" srcId="{FE3E8159-4572-42EA-BA0F-0CC3E6C4B1DC}" destId="{4C260DCB-F5FD-4739-B27A-C3C202058DAC}" srcOrd="0" destOrd="0" presId="urn:microsoft.com/office/officeart/2005/8/layout/lProcess3"/>
    <dgm:cxn modelId="{F8EFB029-5EB3-481D-BD82-2190F70EEFA1}" type="presParOf" srcId="{FE3E8159-4572-42EA-BA0F-0CC3E6C4B1DC}" destId="{6532D4FC-60E0-4A7D-A4CD-6B20DE7D3E0C}" srcOrd="1" destOrd="0" presId="urn:microsoft.com/office/officeart/2005/8/layout/lProcess3"/>
    <dgm:cxn modelId="{C7817B2A-CD8D-4C22-9985-657E4F838028}" type="presParOf" srcId="{FE3E8159-4572-42EA-BA0F-0CC3E6C4B1DC}" destId="{206D7FF8-F6B9-4500-9E02-2062541EEAD4}" srcOrd="2" destOrd="0" presId="urn:microsoft.com/office/officeart/2005/8/layout/lProcess3"/>
    <dgm:cxn modelId="{3C00DDA3-9A0B-485B-BB87-70538BF1F0A7}" type="presParOf" srcId="{FE3E8159-4572-42EA-BA0F-0CC3E6C4B1DC}" destId="{3A5E6353-F5A5-4890-A19B-86961F5BAAD5}" srcOrd="3" destOrd="0" presId="urn:microsoft.com/office/officeart/2005/8/layout/lProcess3"/>
    <dgm:cxn modelId="{E0D2486A-B1E0-4693-9F18-A48DD631F484}" type="presParOf" srcId="{FE3E8159-4572-42EA-BA0F-0CC3E6C4B1DC}" destId="{3B623178-8E9D-4A3D-ADEB-54F2F088518A}" srcOrd="4" destOrd="0" presId="urn:microsoft.com/office/officeart/2005/8/layout/lProcess3"/>
    <dgm:cxn modelId="{6FE31D32-6952-4E8E-8541-BE18A025BB79}" type="presParOf" srcId="{FE3E8159-4572-42EA-BA0F-0CC3E6C4B1DC}" destId="{DFBC9158-D8E0-4A1F-8ABA-ADF328AF0B5A}" srcOrd="5" destOrd="0" presId="urn:microsoft.com/office/officeart/2005/8/layout/lProcess3"/>
    <dgm:cxn modelId="{6FFFB044-BBBA-41A2-8762-03D35B8DA2CD}" type="presParOf" srcId="{FE3E8159-4572-42EA-BA0F-0CC3E6C4B1DC}" destId="{D64817FE-A4A1-48B6-9EAA-67AC8D3DE931}"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76CCB8-F6D4-4AF0-BBC0-EDC80FC828C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B5D5E35B-9EA2-4BF0-9DC3-E20E3B1FCB20}">
      <dgm:prSet custT="1"/>
      <dgm:spPr/>
      <dgm:t>
        <a:bodyPr/>
        <a:lstStyle/>
        <a:p>
          <a:r>
            <a:rPr lang="en-US" sz="1800" b="0" i="0" baseline="0" dirty="0"/>
            <a:t>Behaves like Failover Cluster Instance</a:t>
          </a:r>
          <a:endParaRPr lang="en-US" sz="1800" dirty="0"/>
        </a:p>
      </dgm:t>
    </dgm:pt>
    <dgm:pt modelId="{7753C533-4ACE-456D-9E49-6AA13238DD98}" type="parTrans" cxnId="{49E116BE-F1E7-436A-8E82-AC8DA343A48F}">
      <dgm:prSet/>
      <dgm:spPr/>
      <dgm:t>
        <a:bodyPr/>
        <a:lstStyle/>
        <a:p>
          <a:endParaRPr lang="en-US"/>
        </a:p>
      </dgm:t>
    </dgm:pt>
    <dgm:pt modelId="{4CAAA59D-0471-4D1A-9D7E-DF7C16B8B293}" type="sibTrans" cxnId="{49E116BE-F1E7-436A-8E82-AC8DA343A48F}">
      <dgm:prSet/>
      <dgm:spPr/>
      <dgm:t>
        <a:bodyPr/>
        <a:lstStyle/>
        <a:p>
          <a:endParaRPr lang="en-US"/>
        </a:p>
      </dgm:t>
    </dgm:pt>
    <dgm:pt modelId="{583E7503-EAAE-4E77-B450-95421D8CEC26}">
      <dgm:prSet custT="1"/>
      <dgm:spPr/>
      <dgm:t>
        <a:bodyPr/>
        <a:lstStyle/>
        <a:p>
          <a:r>
            <a:rPr lang="en-US" sz="1800" b="0" i="0" baseline="0" dirty="0"/>
            <a:t>Remote storage provides data redundancy</a:t>
          </a:r>
          <a:endParaRPr lang="en-US" sz="1800" dirty="0"/>
        </a:p>
      </dgm:t>
    </dgm:pt>
    <dgm:pt modelId="{4869C36F-5258-4220-995D-14FA6721C2F8}" type="parTrans" cxnId="{288DDCAB-C670-473C-A8FE-9D3C5982A49D}">
      <dgm:prSet/>
      <dgm:spPr/>
      <dgm:t>
        <a:bodyPr/>
        <a:lstStyle/>
        <a:p>
          <a:endParaRPr lang="en-US"/>
        </a:p>
      </dgm:t>
    </dgm:pt>
    <dgm:pt modelId="{321FD497-62D9-4F04-9B70-7452FE86AA32}" type="sibTrans" cxnId="{288DDCAB-C670-473C-A8FE-9D3C5982A49D}">
      <dgm:prSet/>
      <dgm:spPr/>
      <dgm:t>
        <a:bodyPr/>
        <a:lstStyle/>
        <a:p>
          <a:endParaRPr lang="en-US"/>
        </a:p>
      </dgm:t>
    </dgm:pt>
    <dgm:pt modelId="{3EC7C4FF-AE9E-45C7-ADB6-123AFB62F79B}">
      <dgm:prSet custT="1"/>
      <dgm:spPr/>
      <dgm:t>
        <a:bodyPr/>
        <a:lstStyle/>
        <a:p>
          <a:r>
            <a:rPr lang="en-US" sz="1800" b="0" i="0" baseline="0" dirty="0"/>
            <a:t>Backup files are in a different location with geo-redundancy</a:t>
          </a:r>
          <a:endParaRPr lang="en-US" sz="1800" dirty="0"/>
        </a:p>
      </dgm:t>
    </dgm:pt>
    <dgm:pt modelId="{DBEBC496-B6DD-40EC-BF03-8B56CAF5C77A}" type="parTrans" cxnId="{936076A7-8D6B-4E91-82B8-3313DB0F4054}">
      <dgm:prSet/>
      <dgm:spPr/>
      <dgm:t>
        <a:bodyPr/>
        <a:lstStyle/>
        <a:p>
          <a:endParaRPr lang="en-US"/>
        </a:p>
      </dgm:t>
    </dgm:pt>
    <dgm:pt modelId="{2B41B5B4-314C-4F9F-8026-45913D04E735}" type="sibTrans" cxnId="{936076A7-8D6B-4E91-82B8-3313DB0F4054}">
      <dgm:prSet/>
      <dgm:spPr/>
      <dgm:t>
        <a:bodyPr/>
        <a:lstStyle/>
        <a:p>
          <a:endParaRPr lang="en-US"/>
        </a:p>
      </dgm:t>
    </dgm:pt>
    <dgm:pt modelId="{1C26D535-456D-429A-868E-ABB914058B47}">
      <dgm:prSet custT="1"/>
      <dgm:spPr/>
      <dgm:t>
        <a:bodyPr/>
        <a:lstStyle/>
        <a:p>
          <a:r>
            <a:rPr lang="en-US" sz="1800" b="0" i="0" baseline="0" dirty="0"/>
            <a:t>Failover decisions based on SQL and Service Fabric</a:t>
          </a:r>
          <a:endParaRPr lang="en-US" sz="1800" dirty="0"/>
        </a:p>
      </dgm:t>
    </dgm:pt>
    <dgm:pt modelId="{C202E75A-EB39-4C72-A830-1A2D0EFE6395}" type="parTrans" cxnId="{4547CBFD-70BF-4ABB-930D-E92B31FA93C7}">
      <dgm:prSet/>
      <dgm:spPr/>
      <dgm:t>
        <a:bodyPr/>
        <a:lstStyle/>
        <a:p>
          <a:endParaRPr lang="en-US"/>
        </a:p>
      </dgm:t>
    </dgm:pt>
    <dgm:pt modelId="{5DC840BC-E1FC-461B-9A05-A2316EB108E5}" type="sibTrans" cxnId="{4547CBFD-70BF-4ABB-930D-E92B31FA93C7}">
      <dgm:prSet/>
      <dgm:spPr/>
      <dgm:t>
        <a:bodyPr/>
        <a:lstStyle/>
        <a:p>
          <a:endParaRPr lang="en-US"/>
        </a:p>
      </dgm:t>
    </dgm:pt>
    <dgm:pt modelId="{0F163790-39F3-40C1-95A7-A0D003E79800}">
      <dgm:prSet custT="1"/>
      <dgm:spPr/>
      <dgm:t>
        <a:bodyPr/>
        <a:lstStyle/>
        <a:p>
          <a:r>
            <a:rPr lang="en-US" sz="1800" b="0" i="0" baseline="0" dirty="0"/>
            <a:t>Recovery time depends on spare capacity</a:t>
          </a:r>
          <a:endParaRPr lang="en-US" sz="1800" dirty="0"/>
        </a:p>
      </dgm:t>
    </dgm:pt>
    <dgm:pt modelId="{D9C126A0-60C5-4E23-AE0B-93DCE9FB7308}" type="parTrans" cxnId="{3DF835DC-6AC5-4A95-8582-33D95EA40410}">
      <dgm:prSet/>
      <dgm:spPr/>
      <dgm:t>
        <a:bodyPr/>
        <a:lstStyle/>
        <a:p>
          <a:endParaRPr lang="en-US"/>
        </a:p>
      </dgm:t>
    </dgm:pt>
    <dgm:pt modelId="{0E853E68-7B4D-456B-A79A-E5D5BFEA66F9}" type="sibTrans" cxnId="{3DF835DC-6AC5-4A95-8582-33D95EA40410}">
      <dgm:prSet/>
      <dgm:spPr/>
      <dgm:t>
        <a:bodyPr/>
        <a:lstStyle/>
        <a:p>
          <a:endParaRPr lang="en-US"/>
        </a:p>
      </dgm:t>
    </dgm:pt>
    <dgm:pt modelId="{AA3F6528-1F89-4F67-96AC-ECC349910DC1}">
      <dgm:prSet custT="1"/>
      <dgm:spPr/>
      <dgm:t>
        <a:bodyPr/>
        <a:lstStyle/>
        <a:p>
          <a:r>
            <a:rPr lang="en-US" sz="1800" b="0" i="0" baseline="0" dirty="0"/>
            <a:t>Connectivity redirection built-in</a:t>
          </a:r>
          <a:endParaRPr lang="en-US" sz="1800" dirty="0"/>
        </a:p>
      </dgm:t>
    </dgm:pt>
    <dgm:pt modelId="{4F444394-890C-4B17-BD49-427C44B97617}" type="parTrans" cxnId="{B5E6DA21-3154-40E6-8436-10D771688456}">
      <dgm:prSet/>
      <dgm:spPr/>
      <dgm:t>
        <a:bodyPr/>
        <a:lstStyle/>
        <a:p>
          <a:endParaRPr lang="en-US"/>
        </a:p>
      </dgm:t>
    </dgm:pt>
    <dgm:pt modelId="{8CD243ED-C2A4-4A28-B13A-5F382275EDCD}" type="sibTrans" cxnId="{B5E6DA21-3154-40E6-8436-10D771688456}">
      <dgm:prSet/>
      <dgm:spPr/>
      <dgm:t>
        <a:bodyPr/>
        <a:lstStyle/>
        <a:p>
          <a:endParaRPr lang="en-US"/>
        </a:p>
      </dgm:t>
    </dgm:pt>
    <dgm:pt modelId="{CFE817EF-A749-4CA5-8DDF-FD100CD0503F}">
      <dgm:prSet custT="1"/>
      <dgm:spPr/>
      <dgm:t>
        <a:bodyPr/>
        <a:lstStyle/>
        <a:p>
          <a:r>
            <a:rPr lang="en-US" sz="1800" spc="0" dirty="0">
              <a:solidFill>
                <a:prstClr val="black"/>
              </a:solidFill>
              <a:cs typeface="Segoe UI Semilight" panose="020B0402040204020203" pitchFamily="34" charset="0"/>
            </a:rPr>
            <a:t>Basic (DTU), Standard (DTU), General Purpose (vCore)</a:t>
          </a:r>
          <a:endParaRPr lang="en-US" sz="1800" dirty="0"/>
        </a:p>
      </dgm:t>
    </dgm:pt>
    <dgm:pt modelId="{EB56E54C-E6E2-4E3C-A23B-14A9DA42746F}" type="parTrans" cxnId="{F9468A12-4525-486E-A136-88AAA6544EB0}">
      <dgm:prSet/>
      <dgm:spPr/>
      <dgm:t>
        <a:bodyPr/>
        <a:lstStyle/>
        <a:p>
          <a:endParaRPr lang="en-US"/>
        </a:p>
      </dgm:t>
    </dgm:pt>
    <dgm:pt modelId="{410F476E-6819-4E33-BE43-AA7706DA01D4}" type="sibTrans" cxnId="{F9468A12-4525-486E-A136-88AAA6544EB0}">
      <dgm:prSet/>
      <dgm:spPr/>
      <dgm:t>
        <a:bodyPr/>
        <a:lstStyle/>
        <a:p>
          <a:endParaRPr lang="en-US"/>
        </a:p>
      </dgm:t>
    </dgm:pt>
    <dgm:pt modelId="{292DCB56-C151-4387-B4B4-9DF7E9B765C2}" type="pres">
      <dgm:prSet presAssocID="{4A76CCB8-F6D4-4AF0-BBC0-EDC80FC828CA}" presName="linear" presStyleCnt="0">
        <dgm:presLayoutVars>
          <dgm:animLvl val="lvl"/>
          <dgm:resizeHandles val="exact"/>
        </dgm:presLayoutVars>
      </dgm:prSet>
      <dgm:spPr/>
    </dgm:pt>
    <dgm:pt modelId="{898B3D66-C13A-4D18-A9F5-B4C57A7DFC1E}" type="pres">
      <dgm:prSet presAssocID="{CFE817EF-A749-4CA5-8DDF-FD100CD0503F}" presName="parentText" presStyleLbl="node1" presStyleIdx="0" presStyleCnt="7">
        <dgm:presLayoutVars>
          <dgm:chMax val="0"/>
          <dgm:bulletEnabled val="1"/>
        </dgm:presLayoutVars>
      </dgm:prSet>
      <dgm:spPr/>
    </dgm:pt>
    <dgm:pt modelId="{0BD1B920-1E6E-4B36-92A0-AF1E6394CE81}" type="pres">
      <dgm:prSet presAssocID="{410F476E-6819-4E33-BE43-AA7706DA01D4}" presName="spacer" presStyleCnt="0"/>
      <dgm:spPr/>
    </dgm:pt>
    <dgm:pt modelId="{E36EA90D-00A0-402A-AE8E-6B81F1BF982C}" type="pres">
      <dgm:prSet presAssocID="{B5D5E35B-9EA2-4BF0-9DC3-E20E3B1FCB20}" presName="parentText" presStyleLbl="node1" presStyleIdx="1" presStyleCnt="7">
        <dgm:presLayoutVars>
          <dgm:chMax val="0"/>
          <dgm:bulletEnabled val="1"/>
        </dgm:presLayoutVars>
      </dgm:prSet>
      <dgm:spPr/>
    </dgm:pt>
    <dgm:pt modelId="{5A1DC3A6-9F5F-442A-B521-9D1374C03EA2}" type="pres">
      <dgm:prSet presAssocID="{4CAAA59D-0471-4D1A-9D7E-DF7C16B8B293}" presName="spacer" presStyleCnt="0"/>
      <dgm:spPr/>
    </dgm:pt>
    <dgm:pt modelId="{537AC4EA-398B-43C1-BEB6-8CE04874A155}" type="pres">
      <dgm:prSet presAssocID="{583E7503-EAAE-4E77-B450-95421D8CEC26}" presName="parentText" presStyleLbl="node1" presStyleIdx="2" presStyleCnt="7">
        <dgm:presLayoutVars>
          <dgm:chMax val="0"/>
          <dgm:bulletEnabled val="1"/>
        </dgm:presLayoutVars>
      </dgm:prSet>
      <dgm:spPr/>
    </dgm:pt>
    <dgm:pt modelId="{9000A30A-0448-40D3-A83F-4254392AEDDA}" type="pres">
      <dgm:prSet presAssocID="{321FD497-62D9-4F04-9B70-7452FE86AA32}" presName="spacer" presStyleCnt="0"/>
      <dgm:spPr/>
    </dgm:pt>
    <dgm:pt modelId="{3702D849-64F8-4231-B63E-4506249F1CC1}" type="pres">
      <dgm:prSet presAssocID="{3EC7C4FF-AE9E-45C7-ADB6-123AFB62F79B}" presName="parentText" presStyleLbl="node1" presStyleIdx="3" presStyleCnt="7">
        <dgm:presLayoutVars>
          <dgm:chMax val="0"/>
          <dgm:bulletEnabled val="1"/>
        </dgm:presLayoutVars>
      </dgm:prSet>
      <dgm:spPr/>
    </dgm:pt>
    <dgm:pt modelId="{07871B0A-CAC5-4341-B598-F61C6782DB8A}" type="pres">
      <dgm:prSet presAssocID="{2B41B5B4-314C-4F9F-8026-45913D04E735}" presName="spacer" presStyleCnt="0"/>
      <dgm:spPr/>
    </dgm:pt>
    <dgm:pt modelId="{E5E9969B-1DA8-4403-8189-78DCE572C060}" type="pres">
      <dgm:prSet presAssocID="{1C26D535-456D-429A-868E-ABB914058B47}" presName="parentText" presStyleLbl="node1" presStyleIdx="4" presStyleCnt="7">
        <dgm:presLayoutVars>
          <dgm:chMax val="0"/>
          <dgm:bulletEnabled val="1"/>
        </dgm:presLayoutVars>
      </dgm:prSet>
      <dgm:spPr/>
    </dgm:pt>
    <dgm:pt modelId="{17660F87-B4BB-4898-A220-A0A022B47054}" type="pres">
      <dgm:prSet presAssocID="{5DC840BC-E1FC-461B-9A05-A2316EB108E5}" presName="spacer" presStyleCnt="0"/>
      <dgm:spPr/>
    </dgm:pt>
    <dgm:pt modelId="{AB439D44-51AC-40C7-A2AF-BA9416B69608}" type="pres">
      <dgm:prSet presAssocID="{0F163790-39F3-40C1-95A7-A0D003E79800}" presName="parentText" presStyleLbl="node1" presStyleIdx="5" presStyleCnt="7">
        <dgm:presLayoutVars>
          <dgm:chMax val="0"/>
          <dgm:bulletEnabled val="1"/>
        </dgm:presLayoutVars>
      </dgm:prSet>
      <dgm:spPr/>
    </dgm:pt>
    <dgm:pt modelId="{894B485E-ADF5-436E-9DDD-15670951F761}" type="pres">
      <dgm:prSet presAssocID="{0E853E68-7B4D-456B-A79A-E5D5BFEA66F9}" presName="spacer" presStyleCnt="0"/>
      <dgm:spPr/>
    </dgm:pt>
    <dgm:pt modelId="{DB7A2EDD-92C5-4A6A-B200-2C7B74D1F812}" type="pres">
      <dgm:prSet presAssocID="{AA3F6528-1F89-4F67-96AC-ECC349910DC1}" presName="parentText" presStyleLbl="node1" presStyleIdx="6" presStyleCnt="7">
        <dgm:presLayoutVars>
          <dgm:chMax val="0"/>
          <dgm:bulletEnabled val="1"/>
        </dgm:presLayoutVars>
      </dgm:prSet>
      <dgm:spPr/>
    </dgm:pt>
  </dgm:ptLst>
  <dgm:cxnLst>
    <dgm:cxn modelId="{F9468A12-4525-486E-A136-88AAA6544EB0}" srcId="{4A76CCB8-F6D4-4AF0-BBC0-EDC80FC828CA}" destId="{CFE817EF-A749-4CA5-8DDF-FD100CD0503F}" srcOrd="0" destOrd="0" parTransId="{EB56E54C-E6E2-4E3C-A23B-14A9DA42746F}" sibTransId="{410F476E-6819-4E33-BE43-AA7706DA01D4}"/>
    <dgm:cxn modelId="{905A3218-BDA4-4A33-9C76-E8B88CFFCAD7}" type="presOf" srcId="{CFE817EF-A749-4CA5-8DDF-FD100CD0503F}" destId="{898B3D66-C13A-4D18-A9F5-B4C57A7DFC1E}" srcOrd="0" destOrd="0" presId="urn:microsoft.com/office/officeart/2005/8/layout/vList2"/>
    <dgm:cxn modelId="{F0794819-4D95-4D4F-A6B5-689B52431C22}" type="presOf" srcId="{3EC7C4FF-AE9E-45C7-ADB6-123AFB62F79B}" destId="{3702D849-64F8-4231-B63E-4506249F1CC1}" srcOrd="0" destOrd="0" presId="urn:microsoft.com/office/officeart/2005/8/layout/vList2"/>
    <dgm:cxn modelId="{B5E6DA21-3154-40E6-8436-10D771688456}" srcId="{4A76CCB8-F6D4-4AF0-BBC0-EDC80FC828CA}" destId="{AA3F6528-1F89-4F67-96AC-ECC349910DC1}" srcOrd="6" destOrd="0" parTransId="{4F444394-890C-4B17-BD49-427C44B97617}" sibTransId="{8CD243ED-C2A4-4A28-B13A-5F382275EDCD}"/>
    <dgm:cxn modelId="{A22BA424-BC99-4B80-BB34-6412C1D1F252}" type="presOf" srcId="{AA3F6528-1F89-4F67-96AC-ECC349910DC1}" destId="{DB7A2EDD-92C5-4A6A-B200-2C7B74D1F812}" srcOrd="0" destOrd="0" presId="urn:microsoft.com/office/officeart/2005/8/layout/vList2"/>
    <dgm:cxn modelId="{87AED83C-BBE6-4910-90C3-43788E20B6E1}" type="presOf" srcId="{B5D5E35B-9EA2-4BF0-9DC3-E20E3B1FCB20}" destId="{E36EA90D-00A0-402A-AE8E-6B81F1BF982C}" srcOrd="0" destOrd="0" presId="urn:microsoft.com/office/officeart/2005/8/layout/vList2"/>
    <dgm:cxn modelId="{E6E7065B-A194-446D-A4CC-CD686A571FF0}" type="presOf" srcId="{583E7503-EAAE-4E77-B450-95421D8CEC26}" destId="{537AC4EA-398B-43C1-BEB6-8CE04874A155}" srcOrd="0" destOrd="0" presId="urn:microsoft.com/office/officeart/2005/8/layout/vList2"/>
    <dgm:cxn modelId="{B6A80FA1-940C-4965-ABE7-556FA212C51F}" type="presOf" srcId="{1C26D535-456D-429A-868E-ABB914058B47}" destId="{E5E9969B-1DA8-4403-8189-78DCE572C060}" srcOrd="0" destOrd="0" presId="urn:microsoft.com/office/officeart/2005/8/layout/vList2"/>
    <dgm:cxn modelId="{936076A7-8D6B-4E91-82B8-3313DB0F4054}" srcId="{4A76CCB8-F6D4-4AF0-BBC0-EDC80FC828CA}" destId="{3EC7C4FF-AE9E-45C7-ADB6-123AFB62F79B}" srcOrd="3" destOrd="0" parTransId="{DBEBC496-B6DD-40EC-BF03-8B56CAF5C77A}" sibTransId="{2B41B5B4-314C-4F9F-8026-45913D04E735}"/>
    <dgm:cxn modelId="{288DDCAB-C670-473C-A8FE-9D3C5982A49D}" srcId="{4A76CCB8-F6D4-4AF0-BBC0-EDC80FC828CA}" destId="{583E7503-EAAE-4E77-B450-95421D8CEC26}" srcOrd="2" destOrd="0" parTransId="{4869C36F-5258-4220-995D-14FA6721C2F8}" sibTransId="{321FD497-62D9-4F04-9B70-7452FE86AA32}"/>
    <dgm:cxn modelId="{49E116BE-F1E7-436A-8E82-AC8DA343A48F}" srcId="{4A76CCB8-F6D4-4AF0-BBC0-EDC80FC828CA}" destId="{B5D5E35B-9EA2-4BF0-9DC3-E20E3B1FCB20}" srcOrd="1" destOrd="0" parTransId="{7753C533-4ACE-456D-9E49-6AA13238DD98}" sibTransId="{4CAAA59D-0471-4D1A-9D7E-DF7C16B8B293}"/>
    <dgm:cxn modelId="{FAD97EC6-D4F7-4EEE-AFEA-38B1A18993BF}" type="presOf" srcId="{4A76CCB8-F6D4-4AF0-BBC0-EDC80FC828CA}" destId="{292DCB56-C151-4387-B4B4-9DF7E9B765C2}" srcOrd="0" destOrd="0" presId="urn:microsoft.com/office/officeart/2005/8/layout/vList2"/>
    <dgm:cxn modelId="{3DF835DC-6AC5-4A95-8582-33D95EA40410}" srcId="{4A76CCB8-F6D4-4AF0-BBC0-EDC80FC828CA}" destId="{0F163790-39F3-40C1-95A7-A0D003E79800}" srcOrd="5" destOrd="0" parTransId="{D9C126A0-60C5-4E23-AE0B-93DCE9FB7308}" sibTransId="{0E853E68-7B4D-456B-A79A-E5D5BFEA66F9}"/>
    <dgm:cxn modelId="{5B4381DD-8AD3-413F-A39C-891F8F221216}" type="presOf" srcId="{0F163790-39F3-40C1-95A7-A0D003E79800}" destId="{AB439D44-51AC-40C7-A2AF-BA9416B69608}" srcOrd="0" destOrd="0" presId="urn:microsoft.com/office/officeart/2005/8/layout/vList2"/>
    <dgm:cxn modelId="{4547CBFD-70BF-4ABB-930D-E92B31FA93C7}" srcId="{4A76CCB8-F6D4-4AF0-BBC0-EDC80FC828CA}" destId="{1C26D535-456D-429A-868E-ABB914058B47}" srcOrd="4" destOrd="0" parTransId="{C202E75A-EB39-4C72-A830-1A2D0EFE6395}" sibTransId="{5DC840BC-E1FC-461B-9A05-A2316EB108E5}"/>
    <dgm:cxn modelId="{F25815B5-1C88-4062-A270-F2B8642FF3D8}" type="presParOf" srcId="{292DCB56-C151-4387-B4B4-9DF7E9B765C2}" destId="{898B3D66-C13A-4D18-A9F5-B4C57A7DFC1E}" srcOrd="0" destOrd="0" presId="urn:microsoft.com/office/officeart/2005/8/layout/vList2"/>
    <dgm:cxn modelId="{9CD93A9C-7368-4BDB-A61A-2DA0DFFB36FE}" type="presParOf" srcId="{292DCB56-C151-4387-B4B4-9DF7E9B765C2}" destId="{0BD1B920-1E6E-4B36-92A0-AF1E6394CE81}" srcOrd="1" destOrd="0" presId="urn:microsoft.com/office/officeart/2005/8/layout/vList2"/>
    <dgm:cxn modelId="{4AEE2C06-3713-444E-BB68-8EB7A39CC3B2}" type="presParOf" srcId="{292DCB56-C151-4387-B4B4-9DF7E9B765C2}" destId="{E36EA90D-00A0-402A-AE8E-6B81F1BF982C}" srcOrd="2" destOrd="0" presId="urn:microsoft.com/office/officeart/2005/8/layout/vList2"/>
    <dgm:cxn modelId="{61E266D1-0FB0-4835-A3D7-7A1C8028AA21}" type="presParOf" srcId="{292DCB56-C151-4387-B4B4-9DF7E9B765C2}" destId="{5A1DC3A6-9F5F-442A-B521-9D1374C03EA2}" srcOrd="3" destOrd="0" presId="urn:microsoft.com/office/officeart/2005/8/layout/vList2"/>
    <dgm:cxn modelId="{9A533F64-9F7D-46E6-92BA-7B985F0664A8}" type="presParOf" srcId="{292DCB56-C151-4387-B4B4-9DF7E9B765C2}" destId="{537AC4EA-398B-43C1-BEB6-8CE04874A155}" srcOrd="4" destOrd="0" presId="urn:microsoft.com/office/officeart/2005/8/layout/vList2"/>
    <dgm:cxn modelId="{F923DC96-2F29-40C9-AC0B-95089616FAA7}" type="presParOf" srcId="{292DCB56-C151-4387-B4B4-9DF7E9B765C2}" destId="{9000A30A-0448-40D3-A83F-4254392AEDDA}" srcOrd="5" destOrd="0" presId="urn:microsoft.com/office/officeart/2005/8/layout/vList2"/>
    <dgm:cxn modelId="{4968B514-7B77-4DDD-9612-89A6881F3A43}" type="presParOf" srcId="{292DCB56-C151-4387-B4B4-9DF7E9B765C2}" destId="{3702D849-64F8-4231-B63E-4506249F1CC1}" srcOrd="6" destOrd="0" presId="urn:microsoft.com/office/officeart/2005/8/layout/vList2"/>
    <dgm:cxn modelId="{DA662F19-8297-43E1-92EB-87ABC9B23E78}" type="presParOf" srcId="{292DCB56-C151-4387-B4B4-9DF7E9B765C2}" destId="{07871B0A-CAC5-4341-B598-F61C6782DB8A}" srcOrd="7" destOrd="0" presId="urn:microsoft.com/office/officeart/2005/8/layout/vList2"/>
    <dgm:cxn modelId="{B6DC7717-DFBA-4BDA-A8C3-1541A4211F4B}" type="presParOf" srcId="{292DCB56-C151-4387-B4B4-9DF7E9B765C2}" destId="{E5E9969B-1DA8-4403-8189-78DCE572C060}" srcOrd="8" destOrd="0" presId="urn:microsoft.com/office/officeart/2005/8/layout/vList2"/>
    <dgm:cxn modelId="{1B4DAB36-C562-4F4E-8B63-55BACF982033}" type="presParOf" srcId="{292DCB56-C151-4387-B4B4-9DF7E9B765C2}" destId="{17660F87-B4BB-4898-A220-A0A022B47054}" srcOrd="9" destOrd="0" presId="urn:microsoft.com/office/officeart/2005/8/layout/vList2"/>
    <dgm:cxn modelId="{3FA7FB52-B4CE-463A-BA34-E69ACAD4BDF8}" type="presParOf" srcId="{292DCB56-C151-4387-B4B4-9DF7E9B765C2}" destId="{AB439D44-51AC-40C7-A2AF-BA9416B69608}" srcOrd="10" destOrd="0" presId="urn:microsoft.com/office/officeart/2005/8/layout/vList2"/>
    <dgm:cxn modelId="{C73AF33F-C495-440F-BEEE-FAABF5117754}" type="presParOf" srcId="{292DCB56-C151-4387-B4B4-9DF7E9B765C2}" destId="{894B485E-ADF5-436E-9DDD-15670951F761}" srcOrd="11" destOrd="0" presId="urn:microsoft.com/office/officeart/2005/8/layout/vList2"/>
    <dgm:cxn modelId="{78CBD3C8-45EC-4B84-B819-120DED33BA4F}" type="presParOf" srcId="{292DCB56-C151-4387-B4B4-9DF7E9B765C2}" destId="{DB7A2EDD-92C5-4A6A-B200-2C7B74D1F812}"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015BC2-230A-4668-965D-C64085119EEB}"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ED2B4728-74FA-4F14-96AD-093B0FD029DB}">
      <dgm:prSet custT="1"/>
      <dgm:spPr/>
      <dgm:t>
        <a:bodyPr/>
        <a:lstStyle/>
        <a:p>
          <a:r>
            <a:rPr lang="en-US" sz="1800" baseline="0" dirty="0"/>
            <a:t>High availability is achieved by replicating both compute and storage to additional nodes.</a:t>
          </a:r>
          <a:endParaRPr lang="en-US" sz="1800" dirty="0"/>
        </a:p>
      </dgm:t>
    </dgm:pt>
    <dgm:pt modelId="{A2AFBA66-8477-4795-8577-0ED1327A8C46}" type="parTrans" cxnId="{A3103803-A66E-426B-9842-6C58267B5E82}">
      <dgm:prSet/>
      <dgm:spPr/>
      <dgm:t>
        <a:bodyPr/>
        <a:lstStyle/>
        <a:p>
          <a:endParaRPr lang="en-US"/>
        </a:p>
      </dgm:t>
    </dgm:pt>
    <dgm:pt modelId="{822F050B-9F8A-40EC-AA0D-00F59B31BBA9}" type="sibTrans" cxnId="{A3103803-A66E-426B-9842-6C58267B5E82}">
      <dgm:prSet/>
      <dgm:spPr/>
      <dgm:t>
        <a:bodyPr/>
        <a:lstStyle/>
        <a:p>
          <a:endParaRPr lang="en-US"/>
        </a:p>
      </dgm:t>
    </dgm:pt>
    <dgm:pt modelId="{7406D59F-31BD-4E9E-8C05-641D1F1D9A6F}">
      <dgm:prSet custT="1"/>
      <dgm:spPr/>
      <dgm:t>
        <a:bodyPr/>
        <a:lstStyle/>
        <a:p>
          <a:r>
            <a:rPr lang="en-US" sz="1800" baseline="0" dirty="0"/>
            <a:t>The cluster includes a single primary replica for read-write workloads, and up to three secondary replicas.</a:t>
          </a:r>
          <a:endParaRPr lang="en-US" sz="1800" dirty="0"/>
        </a:p>
      </dgm:t>
    </dgm:pt>
    <dgm:pt modelId="{5B28F96C-5792-49AA-931B-1C34E94EF73E}" type="parTrans" cxnId="{B27882AC-5CCE-4FEB-B423-2967B4A22E15}">
      <dgm:prSet/>
      <dgm:spPr/>
      <dgm:t>
        <a:bodyPr/>
        <a:lstStyle/>
        <a:p>
          <a:endParaRPr lang="en-US"/>
        </a:p>
      </dgm:t>
    </dgm:pt>
    <dgm:pt modelId="{D3710D8E-7EC1-4447-8223-EDB0265BF6DE}" type="sibTrans" cxnId="{B27882AC-5CCE-4FEB-B423-2967B4A22E15}">
      <dgm:prSet/>
      <dgm:spPr/>
      <dgm:t>
        <a:bodyPr/>
        <a:lstStyle/>
        <a:p>
          <a:endParaRPr lang="en-US"/>
        </a:p>
      </dgm:t>
    </dgm:pt>
    <dgm:pt modelId="{8BBA7D08-0449-4067-BEEA-0120D264B801}">
      <dgm:prSet custT="1"/>
      <dgm:spPr/>
      <dgm:t>
        <a:bodyPr/>
        <a:lstStyle/>
        <a:p>
          <a:r>
            <a:rPr lang="en-US" sz="1800" baseline="0"/>
            <a:t>The failover is initiated by the Azure Service Fabric. </a:t>
          </a:r>
          <a:endParaRPr lang="en-US" sz="1800"/>
        </a:p>
      </dgm:t>
    </dgm:pt>
    <dgm:pt modelId="{6A81F360-73DF-4893-8D6F-2455253F83ED}" type="parTrans" cxnId="{7D8FDA82-57FB-4694-996F-44175E5F0F5A}">
      <dgm:prSet/>
      <dgm:spPr/>
      <dgm:t>
        <a:bodyPr/>
        <a:lstStyle/>
        <a:p>
          <a:endParaRPr lang="en-US"/>
        </a:p>
      </dgm:t>
    </dgm:pt>
    <dgm:pt modelId="{AB05005E-9332-4AE0-8465-32CFCA366FAE}" type="sibTrans" cxnId="{7D8FDA82-57FB-4694-996F-44175E5F0F5A}">
      <dgm:prSet/>
      <dgm:spPr/>
      <dgm:t>
        <a:bodyPr/>
        <a:lstStyle/>
        <a:p>
          <a:endParaRPr lang="en-US"/>
        </a:p>
      </dgm:t>
    </dgm:pt>
    <dgm:pt modelId="{9B6CD824-3B90-440B-AFC8-1901924E5E4B}">
      <dgm:prSet custT="1"/>
      <dgm:spPr/>
      <dgm:t>
        <a:bodyPr/>
        <a:lstStyle/>
        <a:p>
          <a:r>
            <a:rPr lang="en-US" sz="1800" baseline="0" dirty="0"/>
            <a:t>As an extra benefit, the premium availability model includes Read Scale-Out feature. </a:t>
          </a:r>
          <a:endParaRPr lang="en-US" sz="1800" dirty="0"/>
        </a:p>
      </dgm:t>
    </dgm:pt>
    <dgm:pt modelId="{47B2F35D-AF0E-433F-A4BD-0F5A84035F8E}" type="parTrans" cxnId="{0DC73377-9CC4-4FBB-8814-B1F416AE09CA}">
      <dgm:prSet/>
      <dgm:spPr/>
      <dgm:t>
        <a:bodyPr/>
        <a:lstStyle/>
        <a:p>
          <a:endParaRPr lang="en-US"/>
        </a:p>
      </dgm:t>
    </dgm:pt>
    <dgm:pt modelId="{EBE9BFBC-23B4-4A0D-A499-067A4CDF1808}" type="sibTrans" cxnId="{0DC73377-9CC4-4FBB-8814-B1F416AE09CA}">
      <dgm:prSet/>
      <dgm:spPr/>
      <dgm:t>
        <a:bodyPr/>
        <a:lstStyle/>
        <a:p>
          <a:endParaRPr lang="en-US"/>
        </a:p>
      </dgm:t>
    </dgm:pt>
    <dgm:pt modelId="{BD8D62D0-0390-490E-9A89-278CB9073D47}">
      <dgm:prSet custT="1"/>
      <dgm:spPr/>
      <dgm:t>
        <a:bodyPr/>
        <a:lstStyle/>
        <a:p>
          <a:r>
            <a:rPr lang="en-US" sz="1800" dirty="0"/>
            <a:t>Premium (DTU) and Business Critical (vCore) </a:t>
          </a:r>
        </a:p>
      </dgm:t>
    </dgm:pt>
    <dgm:pt modelId="{CD911A34-43D2-40D7-9AB0-14F5B397D32D}" type="parTrans" cxnId="{9AC02959-E7BD-4AC8-AC82-321B88D35C3F}">
      <dgm:prSet/>
      <dgm:spPr/>
      <dgm:t>
        <a:bodyPr/>
        <a:lstStyle/>
        <a:p>
          <a:endParaRPr lang="en-US"/>
        </a:p>
      </dgm:t>
    </dgm:pt>
    <dgm:pt modelId="{FB32B828-99D4-4BCB-8F2E-59C5D7FAF722}" type="sibTrans" cxnId="{9AC02959-E7BD-4AC8-AC82-321B88D35C3F}">
      <dgm:prSet/>
      <dgm:spPr/>
      <dgm:t>
        <a:bodyPr/>
        <a:lstStyle/>
        <a:p>
          <a:endParaRPr lang="en-US"/>
        </a:p>
      </dgm:t>
    </dgm:pt>
    <dgm:pt modelId="{7315DD2E-7AD9-4F58-9CFA-527A364D3852}">
      <dgm:prSet custT="1"/>
      <dgm:spPr/>
      <dgm:t>
        <a:bodyPr/>
        <a:lstStyle/>
        <a:p>
          <a:r>
            <a:rPr lang="en-US" sz="1800" baseline="0" dirty="0"/>
            <a:t>High availability is implemented using a technology like SQL Server Always On Availability Groups.</a:t>
          </a:r>
          <a:endParaRPr lang="en-US" sz="1800" dirty="0"/>
        </a:p>
      </dgm:t>
    </dgm:pt>
    <dgm:pt modelId="{F1DE4394-0D78-48FE-910B-8AC1CCB4FA33}" type="parTrans" cxnId="{A35E750E-AE34-4EF2-A4F5-606D9B50BAE6}">
      <dgm:prSet/>
      <dgm:spPr/>
      <dgm:t>
        <a:bodyPr/>
        <a:lstStyle/>
        <a:p>
          <a:endParaRPr lang="en-US"/>
        </a:p>
      </dgm:t>
    </dgm:pt>
    <dgm:pt modelId="{FC899FB9-EB79-4998-B390-55864857A713}" type="sibTrans" cxnId="{A35E750E-AE34-4EF2-A4F5-606D9B50BAE6}">
      <dgm:prSet/>
      <dgm:spPr/>
      <dgm:t>
        <a:bodyPr/>
        <a:lstStyle/>
        <a:p>
          <a:endParaRPr lang="en-US"/>
        </a:p>
      </dgm:t>
    </dgm:pt>
    <dgm:pt modelId="{F48283E1-2D60-491B-8064-D08589815E8A}" type="pres">
      <dgm:prSet presAssocID="{C6015BC2-230A-4668-965D-C64085119EEB}" presName="linear" presStyleCnt="0">
        <dgm:presLayoutVars>
          <dgm:animLvl val="lvl"/>
          <dgm:resizeHandles val="exact"/>
        </dgm:presLayoutVars>
      </dgm:prSet>
      <dgm:spPr/>
    </dgm:pt>
    <dgm:pt modelId="{B4A3163D-1879-4D8B-9BA2-452BFAE29D63}" type="pres">
      <dgm:prSet presAssocID="{BD8D62D0-0390-490E-9A89-278CB9073D47}" presName="parentText" presStyleLbl="node1" presStyleIdx="0" presStyleCnt="6">
        <dgm:presLayoutVars>
          <dgm:chMax val="0"/>
          <dgm:bulletEnabled val="1"/>
        </dgm:presLayoutVars>
      </dgm:prSet>
      <dgm:spPr/>
    </dgm:pt>
    <dgm:pt modelId="{05BDF52B-3EE0-4C8B-953D-1EE58A12F7D3}" type="pres">
      <dgm:prSet presAssocID="{FB32B828-99D4-4BCB-8F2E-59C5D7FAF722}" presName="spacer" presStyleCnt="0"/>
      <dgm:spPr/>
    </dgm:pt>
    <dgm:pt modelId="{F42CA42F-8213-4F2B-B1C0-130C4E22641A}" type="pres">
      <dgm:prSet presAssocID="{7315DD2E-7AD9-4F58-9CFA-527A364D3852}" presName="parentText" presStyleLbl="node1" presStyleIdx="1" presStyleCnt="6">
        <dgm:presLayoutVars>
          <dgm:chMax val="0"/>
          <dgm:bulletEnabled val="1"/>
        </dgm:presLayoutVars>
      </dgm:prSet>
      <dgm:spPr/>
    </dgm:pt>
    <dgm:pt modelId="{0B64B0CC-754C-46C4-A03F-FA7BD5179241}" type="pres">
      <dgm:prSet presAssocID="{FC899FB9-EB79-4998-B390-55864857A713}" presName="spacer" presStyleCnt="0"/>
      <dgm:spPr/>
    </dgm:pt>
    <dgm:pt modelId="{B06B420D-62A6-45D3-9F81-785F0ECBC258}" type="pres">
      <dgm:prSet presAssocID="{ED2B4728-74FA-4F14-96AD-093B0FD029DB}" presName="parentText" presStyleLbl="node1" presStyleIdx="2" presStyleCnt="6">
        <dgm:presLayoutVars>
          <dgm:chMax val="0"/>
          <dgm:bulletEnabled val="1"/>
        </dgm:presLayoutVars>
      </dgm:prSet>
      <dgm:spPr/>
    </dgm:pt>
    <dgm:pt modelId="{85472EE0-3D4F-40F9-891B-D262138520B0}" type="pres">
      <dgm:prSet presAssocID="{822F050B-9F8A-40EC-AA0D-00F59B31BBA9}" presName="spacer" presStyleCnt="0"/>
      <dgm:spPr/>
    </dgm:pt>
    <dgm:pt modelId="{BECA90C4-0169-476B-B9CD-10DC1079713E}" type="pres">
      <dgm:prSet presAssocID="{7406D59F-31BD-4E9E-8C05-641D1F1D9A6F}" presName="parentText" presStyleLbl="node1" presStyleIdx="3" presStyleCnt="6">
        <dgm:presLayoutVars>
          <dgm:chMax val="0"/>
          <dgm:bulletEnabled val="1"/>
        </dgm:presLayoutVars>
      </dgm:prSet>
      <dgm:spPr/>
    </dgm:pt>
    <dgm:pt modelId="{514BD7CF-8F20-4753-A64F-84D676566103}" type="pres">
      <dgm:prSet presAssocID="{D3710D8E-7EC1-4447-8223-EDB0265BF6DE}" presName="spacer" presStyleCnt="0"/>
      <dgm:spPr/>
    </dgm:pt>
    <dgm:pt modelId="{830F2B68-0BDA-41F1-B615-45D9E6FFAD20}" type="pres">
      <dgm:prSet presAssocID="{8BBA7D08-0449-4067-BEEA-0120D264B801}" presName="parentText" presStyleLbl="node1" presStyleIdx="4" presStyleCnt="6">
        <dgm:presLayoutVars>
          <dgm:chMax val="0"/>
          <dgm:bulletEnabled val="1"/>
        </dgm:presLayoutVars>
      </dgm:prSet>
      <dgm:spPr/>
    </dgm:pt>
    <dgm:pt modelId="{ECD4A721-E4A9-462E-A128-7F2B8AD2A41F}" type="pres">
      <dgm:prSet presAssocID="{AB05005E-9332-4AE0-8465-32CFCA366FAE}" presName="spacer" presStyleCnt="0"/>
      <dgm:spPr/>
    </dgm:pt>
    <dgm:pt modelId="{B6797D5E-7071-420D-A8A1-F13F83CDA104}" type="pres">
      <dgm:prSet presAssocID="{9B6CD824-3B90-440B-AFC8-1901924E5E4B}" presName="parentText" presStyleLbl="node1" presStyleIdx="5" presStyleCnt="6">
        <dgm:presLayoutVars>
          <dgm:chMax val="0"/>
          <dgm:bulletEnabled val="1"/>
        </dgm:presLayoutVars>
      </dgm:prSet>
      <dgm:spPr/>
    </dgm:pt>
  </dgm:ptLst>
  <dgm:cxnLst>
    <dgm:cxn modelId="{A3103803-A66E-426B-9842-6C58267B5E82}" srcId="{C6015BC2-230A-4668-965D-C64085119EEB}" destId="{ED2B4728-74FA-4F14-96AD-093B0FD029DB}" srcOrd="2" destOrd="0" parTransId="{A2AFBA66-8477-4795-8577-0ED1327A8C46}" sibTransId="{822F050B-9F8A-40EC-AA0D-00F59B31BBA9}"/>
    <dgm:cxn modelId="{A35E750E-AE34-4EF2-A4F5-606D9B50BAE6}" srcId="{C6015BC2-230A-4668-965D-C64085119EEB}" destId="{7315DD2E-7AD9-4F58-9CFA-527A364D3852}" srcOrd="1" destOrd="0" parTransId="{F1DE4394-0D78-48FE-910B-8AC1CCB4FA33}" sibTransId="{FC899FB9-EB79-4998-B390-55864857A713}"/>
    <dgm:cxn modelId="{E30CD917-3BAD-4F49-BE71-ECC7C757CA83}" type="presOf" srcId="{BD8D62D0-0390-490E-9A89-278CB9073D47}" destId="{B4A3163D-1879-4D8B-9BA2-452BFAE29D63}" srcOrd="0" destOrd="0" presId="urn:microsoft.com/office/officeart/2005/8/layout/vList2"/>
    <dgm:cxn modelId="{7290E74C-AA0A-4B51-B362-93809EDF49DC}" type="presOf" srcId="{7315DD2E-7AD9-4F58-9CFA-527A364D3852}" destId="{F42CA42F-8213-4F2B-B1C0-130C4E22641A}" srcOrd="0" destOrd="0" presId="urn:microsoft.com/office/officeart/2005/8/layout/vList2"/>
    <dgm:cxn modelId="{6888D475-73E0-4AEE-A675-042CF5011B90}" type="presOf" srcId="{ED2B4728-74FA-4F14-96AD-093B0FD029DB}" destId="{B06B420D-62A6-45D3-9F81-785F0ECBC258}" srcOrd="0" destOrd="0" presId="urn:microsoft.com/office/officeart/2005/8/layout/vList2"/>
    <dgm:cxn modelId="{FDA5E856-6CC4-49C0-A8AE-D0BEC591F263}" type="presOf" srcId="{8BBA7D08-0449-4067-BEEA-0120D264B801}" destId="{830F2B68-0BDA-41F1-B615-45D9E6FFAD20}" srcOrd="0" destOrd="0" presId="urn:microsoft.com/office/officeart/2005/8/layout/vList2"/>
    <dgm:cxn modelId="{0DC73377-9CC4-4FBB-8814-B1F416AE09CA}" srcId="{C6015BC2-230A-4668-965D-C64085119EEB}" destId="{9B6CD824-3B90-440B-AFC8-1901924E5E4B}" srcOrd="5" destOrd="0" parTransId="{47B2F35D-AF0E-433F-A4BD-0F5A84035F8E}" sibTransId="{EBE9BFBC-23B4-4A0D-A499-067A4CDF1808}"/>
    <dgm:cxn modelId="{9AC02959-E7BD-4AC8-AC82-321B88D35C3F}" srcId="{C6015BC2-230A-4668-965D-C64085119EEB}" destId="{BD8D62D0-0390-490E-9A89-278CB9073D47}" srcOrd="0" destOrd="0" parTransId="{CD911A34-43D2-40D7-9AB0-14F5B397D32D}" sibTransId="{FB32B828-99D4-4BCB-8F2E-59C5D7FAF722}"/>
    <dgm:cxn modelId="{7D8FDA82-57FB-4694-996F-44175E5F0F5A}" srcId="{C6015BC2-230A-4668-965D-C64085119EEB}" destId="{8BBA7D08-0449-4067-BEEA-0120D264B801}" srcOrd="4" destOrd="0" parTransId="{6A81F360-73DF-4893-8D6F-2455253F83ED}" sibTransId="{AB05005E-9332-4AE0-8465-32CFCA366FAE}"/>
    <dgm:cxn modelId="{D19061A0-CC77-4B57-8607-3077D88DF210}" type="presOf" srcId="{C6015BC2-230A-4668-965D-C64085119EEB}" destId="{F48283E1-2D60-491B-8064-D08589815E8A}" srcOrd="0" destOrd="0" presId="urn:microsoft.com/office/officeart/2005/8/layout/vList2"/>
    <dgm:cxn modelId="{B27882AC-5CCE-4FEB-B423-2967B4A22E15}" srcId="{C6015BC2-230A-4668-965D-C64085119EEB}" destId="{7406D59F-31BD-4E9E-8C05-641D1F1D9A6F}" srcOrd="3" destOrd="0" parTransId="{5B28F96C-5792-49AA-931B-1C34E94EF73E}" sibTransId="{D3710D8E-7EC1-4447-8223-EDB0265BF6DE}"/>
    <dgm:cxn modelId="{387951C8-A09F-462D-A006-BE95E82621A9}" type="presOf" srcId="{9B6CD824-3B90-440B-AFC8-1901924E5E4B}" destId="{B6797D5E-7071-420D-A8A1-F13F83CDA104}" srcOrd="0" destOrd="0" presId="urn:microsoft.com/office/officeart/2005/8/layout/vList2"/>
    <dgm:cxn modelId="{692FFED5-1CA0-44B3-BC0A-5797BF00ECD5}" type="presOf" srcId="{7406D59F-31BD-4E9E-8C05-641D1F1D9A6F}" destId="{BECA90C4-0169-476B-B9CD-10DC1079713E}" srcOrd="0" destOrd="0" presId="urn:microsoft.com/office/officeart/2005/8/layout/vList2"/>
    <dgm:cxn modelId="{9F9502B4-1FB8-4E98-B0D9-7A68F679CB36}" type="presParOf" srcId="{F48283E1-2D60-491B-8064-D08589815E8A}" destId="{B4A3163D-1879-4D8B-9BA2-452BFAE29D63}" srcOrd="0" destOrd="0" presId="urn:microsoft.com/office/officeart/2005/8/layout/vList2"/>
    <dgm:cxn modelId="{F42D35DC-3685-472B-BE85-29C31E6A1624}" type="presParOf" srcId="{F48283E1-2D60-491B-8064-D08589815E8A}" destId="{05BDF52B-3EE0-4C8B-953D-1EE58A12F7D3}" srcOrd="1" destOrd="0" presId="urn:microsoft.com/office/officeart/2005/8/layout/vList2"/>
    <dgm:cxn modelId="{9878E2F1-A58C-48FA-A0EA-82D3924EF859}" type="presParOf" srcId="{F48283E1-2D60-491B-8064-D08589815E8A}" destId="{F42CA42F-8213-4F2B-B1C0-130C4E22641A}" srcOrd="2" destOrd="0" presId="urn:microsoft.com/office/officeart/2005/8/layout/vList2"/>
    <dgm:cxn modelId="{9BF39CE8-8D01-4394-9A04-ADEBC9AB827A}" type="presParOf" srcId="{F48283E1-2D60-491B-8064-D08589815E8A}" destId="{0B64B0CC-754C-46C4-A03F-FA7BD5179241}" srcOrd="3" destOrd="0" presId="urn:microsoft.com/office/officeart/2005/8/layout/vList2"/>
    <dgm:cxn modelId="{A88887EE-4522-4A28-B0A4-6A910D7CB954}" type="presParOf" srcId="{F48283E1-2D60-491B-8064-D08589815E8A}" destId="{B06B420D-62A6-45D3-9F81-785F0ECBC258}" srcOrd="4" destOrd="0" presId="urn:microsoft.com/office/officeart/2005/8/layout/vList2"/>
    <dgm:cxn modelId="{FA41CD7B-86AB-4773-A5F9-9C754C01918F}" type="presParOf" srcId="{F48283E1-2D60-491B-8064-D08589815E8A}" destId="{85472EE0-3D4F-40F9-891B-D262138520B0}" srcOrd="5" destOrd="0" presId="urn:microsoft.com/office/officeart/2005/8/layout/vList2"/>
    <dgm:cxn modelId="{27CBE3A8-F338-4AD8-A767-11CC896A63D1}" type="presParOf" srcId="{F48283E1-2D60-491B-8064-D08589815E8A}" destId="{BECA90C4-0169-476B-B9CD-10DC1079713E}" srcOrd="6" destOrd="0" presId="urn:microsoft.com/office/officeart/2005/8/layout/vList2"/>
    <dgm:cxn modelId="{A9B29A08-670F-45E6-86A7-483827F56EC7}" type="presParOf" srcId="{F48283E1-2D60-491B-8064-D08589815E8A}" destId="{514BD7CF-8F20-4753-A64F-84D676566103}" srcOrd="7" destOrd="0" presId="urn:microsoft.com/office/officeart/2005/8/layout/vList2"/>
    <dgm:cxn modelId="{2BDC8692-20A3-415D-9AF7-7EFC9245B759}" type="presParOf" srcId="{F48283E1-2D60-491B-8064-D08589815E8A}" destId="{830F2B68-0BDA-41F1-B615-45D9E6FFAD20}" srcOrd="8" destOrd="0" presId="urn:microsoft.com/office/officeart/2005/8/layout/vList2"/>
    <dgm:cxn modelId="{3DAD125A-EE53-4149-A7E7-831982904568}" type="presParOf" srcId="{F48283E1-2D60-491B-8064-D08589815E8A}" destId="{ECD4A721-E4A9-462E-A128-7F2B8AD2A41F}" srcOrd="9" destOrd="0" presId="urn:microsoft.com/office/officeart/2005/8/layout/vList2"/>
    <dgm:cxn modelId="{BC84AA23-F6CD-4ABF-94B8-698250F89D84}" type="presParOf" srcId="{F48283E1-2D60-491B-8064-D08589815E8A}" destId="{B6797D5E-7071-420D-A8A1-F13F83CDA10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F055CC-86C6-4B6E-8345-5E42B5CF4A5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2F90170-BBCD-4E15-A0A2-C116DB9C4CFC}">
      <dgm:prSet custT="1"/>
      <dgm:spPr/>
      <dgm:t>
        <a:bodyPr/>
        <a:lstStyle/>
        <a:p>
          <a:r>
            <a:rPr lang="en-US" sz="1800" baseline="0" dirty="0"/>
            <a:t>Read Scale-Out redirects the read-only client connections to one of the ready-only replicas available instead of sharing the read-write replica.</a:t>
          </a:r>
          <a:endParaRPr lang="en-US" sz="1800" dirty="0"/>
        </a:p>
      </dgm:t>
    </dgm:pt>
    <dgm:pt modelId="{C4072278-90D8-4661-A6C6-CD9892FE8B64}" type="parTrans" cxnId="{C8948F2B-B646-4AC4-B87E-C711DCA1AA46}">
      <dgm:prSet/>
      <dgm:spPr/>
      <dgm:t>
        <a:bodyPr/>
        <a:lstStyle/>
        <a:p>
          <a:endParaRPr lang="en-US"/>
        </a:p>
      </dgm:t>
    </dgm:pt>
    <dgm:pt modelId="{3EC3167D-671A-4863-90D1-DB121ABA7FC5}" type="sibTrans" cxnId="{C8948F2B-B646-4AC4-B87E-C711DCA1AA46}">
      <dgm:prSet/>
      <dgm:spPr/>
      <dgm:t>
        <a:bodyPr/>
        <a:lstStyle/>
        <a:p>
          <a:endParaRPr lang="en-US"/>
        </a:p>
      </dgm:t>
    </dgm:pt>
    <dgm:pt modelId="{7B542F83-6CED-4700-9961-08C6CD19CF83}">
      <dgm:prSet custT="1"/>
      <dgm:spPr/>
      <dgm:t>
        <a:bodyPr/>
        <a:lstStyle/>
        <a:p>
          <a:r>
            <a:rPr lang="en-US" sz="1800" baseline="0" dirty="0"/>
            <a:t>Effectively isolate the read-only workload from the main read-write workload and doubles the compute capacity of the database or elastic pool at no additional charge.</a:t>
          </a:r>
          <a:endParaRPr lang="en-US" sz="1800" dirty="0"/>
        </a:p>
      </dgm:t>
    </dgm:pt>
    <dgm:pt modelId="{9370604B-9E0D-46A7-9E6D-08D068975603}" type="parTrans" cxnId="{A074450F-0F6A-4EFF-9285-0083838FC028}">
      <dgm:prSet/>
      <dgm:spPr/>
      <dgm:t>
        <a:bodyPr/>
        <a:lstStyle/>
        <a:p>
          <a:endParaRPr lang="en-US"/>
        </a:p>
      </dgm:t>
    </dgm:pt>
    <dgm:pt modelId="{148B714B-B1A2-4DA1-958F-89740FE1F58E}" type="sibTrans" cxnId="{A074450F-0F6A-4EFF-9285-0083838FC028}">
      <dgm:prSet/>
      <dgm:spPr/>
      <dgm:t>
        <a:bodyPr/>
        <a:lstStyle/>
        <a:p>
          <a:endParaRPr lang="en-US"/>
        </a:p>
      </dgm:t>
    </dgm:pt>
    <dgm:pt modelId="{3F8647A3-97C4-4243-9575-A2EF1A97125D}">
      <dgm:prSet custT="1"/>
      <dgm:spPr/>
      <dgm:t>
        <a:bodyPr/>
        <a:lstStyle/>
        <a:p>
          <a:r>
            <a:rPr lang="en-US" sz="1800" baseline="0" dirty="0"/>
            <a:t>This is ideal to scale-out for complex analytical workloads without affecting the primary OLTP workload.</a:t>
          </a:r>
          <a:endParaRPr lang="en-US" sz="1800" dirty="0"/>
        </a:p>
      </dgm:t>
    </dgm:pt>
    <dgm:pt modelId="{FDA2CBA7-E507-4226-B016-1E454F5E9041}" type="parTrans" cxnId="{28B03595-344C-4B07-B5A1-D9C2081BEAF8}">
      <dgm:prSet/>
      <dgm:spPr/>
      <dgm:t>
        <a:bodyPr/>
        <a:lstStyle/>
        <a:p>
          <a:endParaRPr lang="en-US"/>
        </a:p>
      </dgm:t>
    </dgm:pt>
    <dgm:pt modelId="{C40153EA-B673-49CD-8930-A920D84655D8}" type="sibTrans" cxnId="{28B03595-344C-4B07-B5A1-D9C2081BEAF8}">
      <dgm:prSet/>
      <dgm:spPr/>
      <dgm:t>
        <a:bodyPr/>
        <a:lstStyle/>
        <a:p>
          <a:endParaRPr lang="en-US"/>
        </a:p>
      </dgm:t>
    </dgm:pt>
    <dgm:pt modelId="{69FF448A-52B5-43A5-AA48-71967816ED0B}">
      <dgm:prSet custT="1"/>
      <dgm:spPr/>
      <dgm:t>
        <a:bodyPr/>
        <a:lstStyle/>
        <a:p>
          <a:r>
            <a:rPr lang="en-US" sz="1800" baseline="0"/>
            <a:t>Use </a:t>
          </a:r>
          <a:r>
            <a:rPr lang="en-US" sz="1800" b="1" baseline="0"/>
            <a:t>ApplicationIntent=ReadOnly</a:t>
          </a:r>
          <a:r>
            <a:rPr lang="en-US" sz="1800" baseline="0"/>
            <a:t>; to connect to the read-only replica.</a:t>
          </a:r>
          <a:endParaRPr lang="en-US" sz="1800" dirty="0"/>
        </a:p>
      </dgm:t>
    </dgm:pt>
    <dgm:pt modelId="{3C8E4EAF-7F7F-4335-8ED3-85F81F7C103C}" type="parTrans" cxnId="{70EF7545-0606-450F-A239-692A36E5D695}">
      <dgm:prSet/>
      <dgm:spPr/>
      <dgm:t>
        <a:bodyPr/>
        <a:lstStyle/>
        <a:p>
          <a:endParaRPr lang="en-US"/>
        </a:p>
      </dgm:t>
    </dgm:pt>
    <dgm:pt modelId="{FA871F03-544D-42F2-A02C-A4B86E72CA59}" type="sibTrans" cxnId="{70EF7545-0606-450F-A239-692A36E5D695}">
      <dgm:prSet/>
      <dgm:spPr/>
      <dgm:t>
        <a:bodyPr/>
        <a:lstStyle/>
        <a:p>
          <a:endParaRPr lang="en-US"/>
        </a:p>
      </dgm:t>
    </dgm:pt>
    <dgm:pt modelId="{59328557-3CD3-4475-A430-6CB919E1C6C4}" type="pres">
      <dgm:prSet presAssocID="{72F055CC-86C6-4B6E-8345-5E42B5CF4A52}" presName="linear" presStyleCnt="0">
        <dgm:presLayoutVars>
          <dgm:animLvl val="lvl"/>
          <dgm:resizeHandles val="exact"/>
        </dgm:presLayoutVars>
      </dgm:prSet>
      <dgm:spPr/>
    </dgm:pt>
    <dgm:pt modelId="{55F58ECE-E330-4A66-8ACD-CC97126ECAFB}" type="pres">
      <dgm:prSet presAssocID="{22F90170-BBCD-4E15-A0A2-C116DB9C4CFC}" presName="parentText" presStyleLbl="node1" presStyleIdx="0" presStyleCnt="4">
        <dgm:presLayoutVars>
          <dgm:chMax val="0"/>
          <dgm:bulletEnabled val="1"/>
        </dgm:presLayoutVars>
      </dgm:prSet>
      <dgm:spPr/>
    </dgm:pt>
    <dgm:pt modelId="{6F3C5689-8279-4D04-A2E4-88F09AA868B7}" type="pres">
      <dgm:prSet presAssocID="{3EC3167D-671A-4863-90D1-DB121ABA7FC5}" presName="spacer" presStyleCnt="0"/>
      <dgm:spPr/>
    </dgm:pt>
    <dgm:pt modelId="{651DBB4B-8CC4-4D09-8D99-D9B8643C675B}" type="pres">
      <dgm:prSet presAssocID="{69FF448A-52B5-43A5-AA48-71967816ED0B}" presName="parentText" presStyleLbl="node1" presStyleIdx="1" presStyleCnt="4">
        <dgm:presLayoutVars>
          <dgm:chMax val="0"/>
          <dgm:bulletEnabled val="1"/>
        </dgm:presLayoutVars>
      </dgm:prSet>
      <dgm:spPr/>
    </dgm:pt>
    <dgm:pt modelId="{683F6EA8-6E35-46C2-810A-48800DF14B26}" type="pres">
      <dgm:prSet presAssocID="{FA871F03-544D-42F2-A02C-A4B86E72CA59}" presName="spacer" presStyleCnt="0"/>
      <dgm:spPr/>
    </dgm:pt>
    <dgm:pt modelId="{D3F384AA-85F2-4B08-B574-A483E80232AD}" type="pres">
      <dgm:prSet presAssocID="{7B542F83-6CED-4700-9961-08C6CD19CF83}" presName="parentText" presStyleLbl="node1" presStyleIdx="2" presStyleCnt="4">
        <dgm:presLayoutVars>
          <dgm:chMax val="0"/>
          <dgm:bulletEnabled val="1"/>
        </dgm:presLayoutVars>
      </dgm:prSet>
      <dgm:spPr/>
    </dgm:pt>
    <dgm:pt modelId="{7623D323-05E2-43D1-B6B3-C8A848D12A0D}" type="pres">
      <dgm:prSet presAssocID="{148B714B-B1A2-4DA1-958F-89740FE1F58E}" presName="spacer" presStyleCnt="0"/>
      <dgm:spPr/>
    </dgm:pt>
    <dgm:pt modelId="{24E8AE9F-B2AC-4814-AFA5-0F6C69A7DFC0}" type="pres">
      <dgm:prSet presAssocID="{3F8647A3-97C4-4243-9575-A2EF1A97125D}" presName="parentText" presStyleLbl="node1" presStyleIdx="3" presStyleCnt="4">
        <dgm:presLayoutVars>
          <dgm:chMax val="0"/>
          <dgm:bulletEnabled val="1"/>
        </dgm:presLayoutVars>
      </dgm:prSet>
      <dgm:spPr/>
    </dgm:pt>
  </dgm:ptLst>
  <dgm:cxnLst>
    <dgm:cxn modelId="{A074450F-0F6A-4EFF-9285-0083838FC028}" srcId="{72F055CC-86C6-4B6E-8345-5E42B5CF4A52}" destId="{7B542F83-6CED-4700-9961-08C6CD19CF83}" srcOrd="2" destOrd="0" parTransId="{9370604B-9E0D-46A7-9E6D-08D068975603}" sibTransId="{148B714B-B1A2-4DA1-958F-89740FE1F58E}"/>
    <dgm:cxn modelId="{A6781619-D719-4BC6-AD55-ED4E4C413968}" type="presOf" srcId="{72F055CC-86C6-4B6E-8345-5E42B5CF4A52}" destId="{59328557-3CD3-4475-A430-6CB919E1C6C4}" srcOrd="0" destOrd="0" presId="urn:microsoft.com/office/officeart/2005/8/layout/vList2"/>
    <dgm:cxn modelId="{C8948F2B-B646-4AC4-B87E-C711DCA1AA46}" srcId="{72F055CC-86C6-4B6E-8345-5E42B5CF4A52}" destId="{22F90170-BBCD-4E15-A0A2-C116DB9C4CFC}" srcOrd="0" destOrd="0" parTransId="{C4072278-90D8-4661-A6C6-CD9892FE8B64}" sibTransId="{3EC3167D-671A-4863-90D1-DB121ABA7FC5}"/>
    <dgm:cxn modelId="{669FEB60-1980-499D-B1AD-700905A1C051}" type="presOf" srcId="{7B542F83-6CED-4700-9961-08C6CD19CF83}" destId="{D3F384AA-85F2-4B08-B574-A483E80232AD}" srcOrd="0" destOrd="0" presId="urn:microsoft.com/office/officeart/2005/8/layout/vList2"/>
    <dgm:cxn modelId="{70EF7545-0606-450F-A239-692A36E5D695}" srcId="{72F055CC-86C6-4B6E-8345-5E42B5CF4A52}" destId="{69FF448A-52B5-43A5-AA48-71967816ED0B}" srcOrd="1" destOrd="0" parTransId="{3C8E4EAF-7F7F-4335-8ED3-85F81F7C103C}" sibTransId="{FA871F03-544D-42F2-A02C-A4B86E72CA59}"/>
    <dgm:cxn modelId="{7928B689-267B-4C12-BC75-2A2AA4D17753}" type="presOf" srcId="{3F8647A3-97C4-4243-9575-A2EF1A97125D}" destId="{24E8AE9F-B2AC-4814-AFA5-0F6C69A7DFC0}" srcOrd="0" destOrd="0" presId="urn:microsoft.com/office/officeart/2005/8/layout/vList2"/>
    <dgm:cxn modelId="{28B03595-344C-4B07-B5A1-D9C2081BEAF8}" srcId="{72F055CC-86C6-4B6E-8345-5E42B5CF4A52}" destId="{3F8647A3-97C4-4243-9575-A2EF1A97125D}" srcOrd="3" destOrd="0" parTransId="{FDA2CBA7-E507-4226-B016-1E454F5E9041}" sibTransId="{C40153EA-B673-49CD-8930-A920D84655D8}"/>
    <dgm:cxn modelId="{30EC86C0-F9F6-4922-8EA0-B9DD25E36FA1}" type="presOf" srcId="{22F90170-BBCD-4E15-A0A2-C116DB9C4CFC}" destId="{55F58ECE-E330-4A66-8ACD-CC97126ECAFB}" srcOrd="0" destOrd="0" presId="urn:microsoft.com/office/officeart/2005/8/layout/vList2"/>
    <dgm:cxn modelId="{EE5AECE0-0DAF-44BC-A0A1-98DF1A9A01FF}" type="presOf" srcId="{69FF448A-52B5-43A5-AA48-71967816ED0B}" destId="{651DBB4B-8CC4-4D09-8D99-D9B8643C675B}" srcOrd="0" destOrd="0" presId="urn:microsoft.com/office/officeart/2005/8/layout/vList2"/>
    <dgm:cxn modelId="{4D892DAD-C91C-4027-B12D-80052FBC3235}" type="presParOf" srcId="{59328557-3CD3-4475-A430-6CB919E1C6C4}" destId="{55F58ECE-E330-4A66-8ACD-CC97126ECAFB}" srcOrd="0" destOrd="0" presId="urn:microsoft.com/office/officeart/2005/8/layout/vList2"/>
    <dgm:cxn modelId="{2DB4608C-C2AC-4D87-A6BC-9ACA2CA3C843}" type="presParOf" srcId="{59328557-3CD3-4475-A430-6CB919E1C6C4}" destId="{6F3C5689-8279-4D04-A2E4-88F09AA868B7}" srcOrd="1" destOrd="0" presId="urn:microsoft.com/office/officeart/2005/8/layout/vList2"/>
    <dgm:cxn modelId="{89502B48-84A7-4E52-979C-1D62EAE096C6}" type="presParOf" srcId="{59328557-3CD3-4475-A430-6CB919E1C6C4}" destId="{651DBB4B-8CC4-4D09-8D99-D9B8643C675B}" srcOrd="2" destOrd="0" presId="urn:microsoft.com/office/officeart/2005/8/layout/vList2"/>
    <dgm:cxn modelId="{545FA815-4DA9-47AA-80AC-CD1D0787792E}" type="presParOf" srcId="{59328557-3CD3-4475-A430-6CB919E1C6C4}" destId="{683F6EA8-6E35-46C2-810A-48800DF14B26}" srcOrd="3" destOrd="0" presId="urn:microsoft.com/office/officeart/2005/8/layout/vList2"/>
    <dgm:cxn modelId="{A7E57EF5-4F6D-46CB-A432-93F0F83C7500}" type="presParOf" srcId="{59328557-3CD3-4475-A430-6CB919E1C6C4}" destId="{D3F384AA-85F2-4B08-B574-A483E80232AD}" srcOrd="4" destOrd="0" presId="urn:microsoft.com/office/officeart/2005/8/layout/vList2"/>
    <dgm:cxn modelId="{20C3C86B-1C33-4FBE-87A8-39D35EC3B3CD}" type="presParOf" srcId="{59328557-3CD3-4475-A430-6CB919E1C6C4}" destId="{7623D323-05E2-43D1-B6B3-C8A848D12A0D}" srcOrd="5" destOrd="0" presId="urn:microsoft.com/office/officeart/2005/8/layout/vList2"/>
    <dgm:cxn modelId="{0F15EFE1-2F8C-4617-AA1F-C7E73D4A32FE}" type="presParOf" srcId="{59328557-3CD3-4475-A430-6CB919E1C6C4}" destId="{24E8AE9F-B2AC-4814-AFA5-0F6C69A7DFC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B0D8D2-F82E-49DD-9E30-5F3FC240D8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11DC26-6500-42A0-8E5C-0312FB04FEFA}">
      <dgm:prSet/>
      <dgm:spPr/>
      <dgm:t>
        <a:bodyPr/>
        <a:lstStyle/>
        <a:p>
          <a:r>
            <a:rPr lang="en-US" b="0" i="0" dirty="0"/>
            <a:t>SQL Database can place different replicas of the Business-Critical database to different availability zones in the same region.</a:t>
          </a:r>
          <a:endParaRPr lang="en-US" dirty="0"/>
        </a:p>
      </dgm:t>
    </dgm:pt>
    <dgm:pt modelId="{CF5C6A0B-FFCC-43C7-B4DD-DDE041ED47F8}" type="parTrans" cxnId="{53061988-F685-49C5-8DED-D0B7BF5F33DA}">
      <dgm:prSet/>
      <dgm:spPr/>
      <dgm:t>
        <a:bodyPr/>
        <a:lstStyle/>
        <a:p>
          <a:endParaRPr lang="en-US"/>
        </a:p>
      </dgm:t>
    </dgm:pt>
    <dgm:pt modelId="{C0009734-DEAA-4E41-B25D-0D4BD01A35C9}" type="sibTrans" cxnId="{53061988-F685-49C5-8DED-D0B7BF5F33DA}">
      <dgm:prSet/>
      <dgm:spPr/>
      <dgm:t>
        <a:bodyPr/>
        <a:lstStyle/>
        <a:p>
          <a:endParaRPr lang="en-US"/>
        </a:p>
      </dgm:t>
    </dgm:pt>
    <dgm:pt modelId="{BF52F1A7-A146-4EA3-B49B-BEA0992F816A}">
      <dgm:prSet/>
      <dgm:spPr/>
      <dgm:t>
        <a:bodyPr/>
        <a:lstStyle/>
        <a:p>
          <a:r>
            <a:rPr lang="en-US" dirty="0"/>
            <a:t>The routing is controlled by Azure Traffic Manager (ATM). </a:t>
          </a:r>
        </a:p>
      </dgm:t>
    </dgm:pt>
    <dgm:pt modelId="{78D947B1-4608-4D7C-813F-7D4A708FD797}" type="parTrans" cxnId="{82F92C35-61F3-4182-A54D-8B53CEBAEAB0}">
      <dgm:prSet/>
      <dgm:spPr/>
      <dgm:t>
        <a:bodyPr/>
        <a:lstStyle/>
        <a:p>
          <a:endParaRPr lang="en-US"/>
        </a:p>
      </dgm:t>
    </dgm:pt>
    <dgm:pt modelId="{F49C283C-D86E-4047-B667-6F97C0388E1E}" type="sibTrans" cxnId="{82F92C35-61F3-4182-A54D-8B53CEBAEAB0}">
      <dgm:prSet/>
      <dgm:spPr/>
      <dgm:t>
        <a:bodyPr/>
        <a:lstStyle/>
        <a:p>
          <a:endParaRPr lang="en-US"/>
        </a:p>
      </dgm:t>
    </dgm:pt>
    <dgm:pt modelId="{B91C09EC-8828-416B-B0C2-9DC218ADECA9}">
      <dgm:prSet/>
      <dgm:spPr/>
      <dgm:t>
        <a:bodyPr/>
        <a:lstStyle/>
        <a:p>
          <a:r>
            <a:rPr lang="en-US" dirty="0"/>
            <a:t>The zone redundant databases have replicas in different datacenters with some distance between them, the increased network latency may impact the performance.</a:t>
          </a:r>
        </a:p>
      </dgm:t>
    </dgm:pt>
    <dgm:pt modelId="{C9A719B2-032A-41B6-90C8-97316964B300}" type="parTrans" cxnId="{68E56171-164D-413A-83B1-ECED9C3464EF}">
      <dgm:prSet/>
      <dgm:spPr/>
      <dgm:t>
        <a:bodyPr/>
        <a:lstStyle/>
        <a:p>
          <a:endParaRPr lang="en-US"/>
        </a:p>
      </dgm:t>
    </dgm:pt>
    <dgm:pt modelId="{18F614D6-4A99-4A2B-AAAC-813F59A4A031}" type="sibTrans" cxnId="{68E56171-164D-413A-83B1-ECED9C3464EF}">
      <dgm:prSet/>
      <dgm:spPr/>
      <dgm:t>
        <a:bodyPr/>
        <a:lstStyle/>
        <a:p>
          <a:endParaRPr lang="en-US"/>
        </a:p>
      </dgm:t>
    </dgm:pt>
    <dgm:pt modelId="{6555DFCE-BA83-4195-8A88-0EEA911699D7}">
      <dgm:prSet/>
      <dgm:spPr/>
      <dgm:t>
        <a:bodyPr/>
        <a:lstStyle/>
        <a:p>
          <a:r>
            <a:rPr lang="en-US" baseline="0" dirty="0"/>
            <a:t>Zone redundant configurations are  available in the Premium, Business Critical, General Purpose and Hyperscale Service Tiers</a:t>
          </a:r>
          <a:endParaRPr lang="en-US" dirty="0"/>
        </a:p>
      </dgm:t>
    </dgm:pt>
    <dgm:pt modelId="{B919E5A2-B78D-48F4-B731-A88269207D9B}" type="parTrans" cxnId="{772FFF80-E2B1-4AA1-85B7-89C3F9C1E727}">
      <dgm:prSet/>
      <dgm:spPr/>
      <dgm:t>
        <a:bodyPr/>
        <a:lstStyle/>
        <a:p>
          <a:endParaRPr lang="en-US"/>
        </a:p>
      </dgm:t>
    </dgm:pt>
    <dgm:pt modelId="{45399E6B-2262-477D-832B-2911FC30DA4A}" type="sibTrans" cxnId="{772FFF80-E2B1-4AA1-85B7-89C3F9C1E727}">
      <dgm:prSet/>
      <dgm:spPr/>
      <dgm:t>
        <a:bodyPr/>
        <a:lstStyle/>
        <a:p>
          <a:endParaRPr lang="en-US"/>
        </a:p>
      </dgm:t>
    </dgm:pt>
    <dgm:pt modelId="{59C9C713-151B-46D4-AD3F-24C7FF0BE83C}" type="pres">
      <dgm:prSet presAssocID="{69B0D8D2-F82E-49DD-9E30-5F3FC240D8A0}" presName="linear" presStyleCnt="0">
        <dgm:presLayoutVars>
          <dgm:animLvl val="lvl"/>
          <dgm:resizeHandles val="exact"/>
        </dgm:presLayoutVars>
      </dgm:prSet>
      <dgm:spPr/>
    </dgm:pt>
    <dgm:pt modelId="{A2150C90-4557-4E51-9601-49BD483DC06D}" type="pres">
      <dgm:prSet presAssocID="{6555DFCE-BA83-4195-8A88-0EEA911699D7}" presName="parentText" presStyleLbl="node1" presStyleIdx="0" presStyleCnt="4">
        <dgm:presLayoutVars>
          <dgm:chMax val="0"/>
          <dgm:bulletEnabled val="1"/>
        </dgm:presLayoutVars>
      </dgm:prSet>
      <dgm:spPr/>
    </dgm:pt>
    <dgm:pt modelId="{460FA802-BB40-4987-B832-7DFA8456C4D9}" type="pres">
      <dgm:prSet presAssocID="{45399E6B-2262-477D-832B-2911FC30DA4A}" presName="spacer" presStyleCnt="0"/>
      <dgm:spPr/>
    </dgm:pt>
    <dgm:pt modelId="{BE7AC363-275C-4D69-9598-B69A7310C7CB}" type="pres">
      <dgm:prSet presAssocID="{8311DC26-6500-42A0-8E5C-0312FB04FEFA}" presName="parentText" presStyleLbl="node1" presStyleIdx="1" presStyleCnt="4">
        <dgm:presLayoutVars>
          <dgm:chMax val="0"/>
          <dgm:bulletEnabled val="1"/>
        </dgm:presLayoutVars>
      </dgm:prSet>
      <dgm:spPr/>
    </dgm:pt>
    <dgm:pt modelId="{C04108B2-F91A-4C99-8524-BCC9BF5B85F3}" type="pres">
      <dgm:prSet presAssocID="{C0009734-DEAA-4E41-B25D-0D4BD01A35C9}" presName="spacer" presStyleCnt="0"/>
      <dgm:spPr/>
    </dgm:pt>
    <dgm:pt modelId="{EA816DA8-16B2-491E-982A-E36D7B2BFC13}" type="pres">
      <dgm:prSet presAssocID="{BF52F1A7-A146-4EA3-B49B-BEA0992F816A}" presName="parentText" presStyleLbl="node1" presStyleIdx="2" presStyleCnt="4">
        <dgm:presLayoutVars>
          <dgm:chMax val="0"/>
          <dgm:bulletEnabled val="1"/>
        </dgm:presLayoutVars>
      </dgm:prSet>
      <dgm:spPr/>
    </dgm:pt>
    <dgm:pt modelId="{A373F27E-34D7-4995-87E2-217329038DE4}" type="pres">
      <dgm:prSet presAssocID="{F49C283C-D86E-4047-B667-6F97C0388E1E}" presName="spacer" presStyleCnt="0"/>
      <dgm:spPr/>
    </dgm:pt>
    <dgm:pt modelId="{7F4B4DDA-AD1B-47B1-B8C7-B012B21334C2}" type="pres">
      <dgm:prSet presAssocID="{B91C09EC-8828-416B-B0C2-9DC218ADECA9}" presName="parentText" presStyleLbl="node1" presStyleIdx="3" presStyleCnt="4">
        <dgm:presLayoutVars>
          <dgm:chMax val="0"/>
          <dgm:bulletEnabled val="1"/>
        </dgm:presLayoutVars>
      </dgm:prSet>
      <dgm:spPr/>
    </dgm:pt>
  </dgm:ptLst>
  <dgm:cxnLst>
    <dgm:cxn modelId="{82F92C35-61F3-4182-A54D-8B53CEBAEAB0}" srcId="{69B0D8D2-F82E-49DD-9E30-5F3FC240D8A0}" destId="{BF52F1A7-A146-4EA3-B49B-BEA0992F816A}" srcOrd="2" destOrd="0" parTransId="{78D947B1-4608-4D7C-813F-7D4A708FD797}" sibTransId="{F49C283C-D86E-4047-B667-6F97C0388E1E}"/>
    <dgm:cxn modelId="{DAD2984A-0650-4879-98FE-715029D2239A}" type="presOf" srcId="{BF52F1A7-A146-4EA3-B49B-BEA0992F816A}" destId="{EA816DA8-16B2-491E-982A-E36D7B2BFC13}" srcOrd="0" destOrd="0" presId="urn:microsoft.com/office/officeart/2005/8/layout/vList2"/>
    <dgm:cxn modelId="{68E56171-164D-413A-83B1-ECED9C3464EF}" srcId="{69B0D8D2-F82E-49DD-9E30-5F3FC240D8A0}" destId="{B91C09EC-8828-416B-B0C2-9DC218ADECA9}" srcOrd="3" destOrd="0" parTransId="{C9A719B2-032A-41B6-90C8-97316964B300}" sibTransId="{18F614D6-4A99-4A2B-AAAC-813F59A4A031}"/>
    <dgm:cxn modelId="{A99BA251-6459-4CC4-9898-C5FEC6987E97}" type="presOf" srcId="{8311DC26-6500-42A0-8E5C-0312FB04FEFA}" destId="{BE7AC363-275C-4D69-9598-B69A7310C7CB}" srcOrd="0" destOrd="0" presId="urn:microsoft.com/office/officeart/2005/8/layout/vList2"/>
    <dgm:cxn modelId="{17280157-A958-48D7-8925-3AC8691D89A4}" type="presOf" srcId="{69B0D8D2-F82E-49DD-9E30-5F3FC240D8A0}" destId="{59C9C713-151B-46D4-AD3F-24C7FF0BE83C}" srcOrd="0" destOrd="0" presId="urn:microsoft.com/office/officeart/2005/8/layout/vList2"/>
    <dgm:cxn modelId="{772FFF80-E2B1-4AA1-85B7-89C3F9C1E727}" srcId="{69B0D8D2-F82E-49DD-9E30-5F3FC240D8A0}" destId="{6555DFCE-BA83-4195-8A88-0EEA911699D7}" srcOrd="0" destOrd="0" parTransId="{B919E5A2-B78D-48F4-B731-A88269207D9B}" sibTransId="{45399E6B-2262-477D-832B-2911FC30DA4A}"/>
    <dgm:cxn modelId="{53061988-F685-49C5-8DED-D0B7BF5F33DA}" srcId="{69B0D8D2-F82E-49DD-9E30-5F3FC240D8A0}" destId="{8311DC26-6500-42A0-8E5C-0312FB04FEFA}" srcOrd="1" destOrd="0" parTransId="{CF5C6A0B-FFCC-43C7-B4DD-DDE041ED47F8}" sibTransId="{C0009734-DEAA-4E41-B25D-0D4BD01A35C9}"/>
    <dgm:cxn modelId="{917A42E8-31B6-442C-A1C1-E7AECCF9EAFD}" type="presOf" srcId="{B91C09EC-8828-416B-B0C2-9DC218ADECA9}" destId="{7F4B4DDA-AD1B-47B1-B8C7-B012B21334C2}" srcOrd="0" destOrd="0" presId="urn:microsoft.com/office/officeart/2005/8/layout/vList2"/>
    <dgm:cxn modelId="{6D03C0FD-7B8C-4A03-A5F7-29CE4E07B8FB}" type="presOf" srcId="{6555DFCE-BA83-4195-8A88-0EEA911699D7}" destId="{A2150C90-4557-4E51-9601-49BD483DC06D}" srcOrd="0" destOrd="0" presId="urn:microsoft.com/office/officeart/2005/8/layout/vList2"/>
    <dgm:cxn modelId="{0A6FF382-4A65-4833-B721-690C8CCBED9F}" type="presParOf" srcId="{59C9C713-151B-46D4-AD3F-24C7FF0BE83C}" destId="{A2150C90-4557-4E51-9601-49BD483DC06D}" srcOrd="0" destOrd="0" presId="urn:microsoft.com/office/officeart/2005/8/layout/vList2"/>
    <dgm:cxn modelId="{65B78EF8-8EE3-472D-B98E-7E12B71A7C41}" type="presParOf" srcId="{59C9C713-151B-46D4-AD3F-24C7FF0BE83C}" destId="{460FA802-BB40-4987-B832-7DFA8456C4D9}" srcOrd="1" destOrd="0" presId="urn:microsoft.com/office/officeart/2005/8/layout/vList2"/>
    <dgm:cxn modelId="{3A01BC72-4A1F-44BA-959A-B8B8C96B1D0E}" type="presParOf" srcId="{59C9C713-151B-46D4-AD3F-24C7FF0BE83C}" destId="{BE7AC363-275C-4D69-9598-B69A7310C7CB}" srcOrd="2" destOrd="0" presId="urn:microsoft.com/office/officeart/2005/8/layout/vList2"/>
    <dgm:cxn modelId="{65C6F759-1AFD-49D1-BA87-68FA902BBA12}" type="presParOf" srcId="{59C9C713-151B-46D4-AD3F-24C7FF0BE83C}" destId="{C04108B2-F91A-4C99-8524-BCC9BF5B85F3}" srcOrd="3" destOrd="0" presId="urn:microsoft.com/office/officeart/2005/8/layout/vList2"/>
    <dgm:cxn modelId="{9B77241A-E0D0-4175-A438-735D0A66454B}" type="presParOf" srcId="{59C9C713-151B-46D4-AD3F-24C7FF0BE83C}" destId="{EA816DA8-16B2-491E-982A-E36D7B2BFC13}" srcOrd="4" destOrd="0" presId="urn:microsoft.com/office/officeart/2005/8/layout/vList2"/>
    <dgm:cxn modelId="{3976D23B-E969-4C31-AD19-8C7D96036337}" type="presParOf" srcId="{59C9C713-151B-46D4-AD3F-24C7FF0BE83C}" destId="{A373F27E-34D7-4995-87E2-217329038DE4}" srcOrd="5" destOrd="0" presId="urn:microsoft.com/office/officeart/2005/8/layout/vList2"/>
    <dgm:cxn modelId="{41F181FF-BFDE-405E-9EF7-7927006EE570}" type="presParOf" srcId="{59C9C713-151B-46D4-AD3F-24C7FF0BE83C}" destId="{7F4B4DDA-AD1B-47B1-B8C7-B012B21334C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B0D8D2-F82E-49DD-9E30-5F3FC240D8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161FEC-6936-4A7D-8AEE-30A5829F7C21}">
      <dgm:prSet/>
      <dgm:spPr/>
      <dgm:t>
        <a:bodyPr/>
        <a:lstStyle/>
        <a:p>
          <a:r>
            <a:rPr lang="en-US" baseline="0" dirty="0"/>
            <a:t>Zone redundant configurations are  available in the Premium, Business Critical, General Purpose and Hyperscale Service Tiers. </a:t>
          </a:r>
          <a:endParaRPr lang="en-US" dirty="0"/>
        </a:p>
      </dgm:t>
    </dgm:pt>
    <dgm:pt modelId="{0E39931F-88BC-4036-8D17-FBE5297D2219}" type="parTrans" cxnId="{0BEF9A5F-CE75-4211-B1B3-209F0D7F0542}">
      <dgm:prSet/>
      <dgm:spPr/>
      <dgm:t>
        <a:bodyPr/>
        <a:lstStyle/>
        <a:p>
          <a:endParaRPr lang="en-US"/>
        </a:p>
      </dgm:t>
    </dgm:pt>
    <dgm:pt modelId="{33D04F37-425F-4706-8095-2CE57BD184F3}" type="sibTrans" cxnId="{0BEF9A5F-CE75-4211-B1B3-209F0D7F0542}">
      <dgm:prSet/>
      <dgm:spPr/>
      <dgm:t>
        <a:bodyPr/>
        <a:lstStyle/>
        <a:p>
          <a:endParaRPr lang="en-US"/>
        </a:p>
      </dgm:t>
    </dgm:pt>
    <dgm:pt modelId="{76F71CB5-B469-4719-8BCC-E70B8CCBC77B}">
      <dgm:prSet/>
      <dgm:spPr/>
      <dgm:t>
        <a:bodyPr/>
        <a:lstStyle/>
        <a:p>
          <a:r>
            <a:rPr lang="en-US" b="0" i="0" dirty="0"/>
            <a:t>By default, the cluster of nodes for the premium availability model is created in the same datacenter. </a:t>
          </a:r>
          <a:endParaRPr lang="en-US" dirty="0"/>
        </a:p>
      </dgm:t>
    </dgm:pt>
    <dgm:pt modelId="{28EEAB2A-F9A5-4818-B6B9-C8E9A65F1D3C}" type="parTrans" cxnId="{74B4F597-EAF0-41D5-A27C-876243D70BF2}">
      <dgm:prSet/>
      <dgm:spPr/>
      <dgm:t>
        <a:bodyPr/>
        <a:lstStyle/>
        <a:p>
          <a:endParaRPr lang="en-US"/>
        </a:p>
      </dgm:t>
    </dgm:pt>
    <dgm:pt modelId="{D0C37D29-2E47-4F4B-ABA7-84559B471DFE}" type="sibTrans" cxnId="{74B4F597-EAF0-41D5-A27C-876243D70BF2}">
      <dgm:prSet/>
      <dgm:spPr/>
      <dgm:t>
        <a:bodyPr/>
        <a:lstStyle/>
        <a:p>
          <a:endParaRPr lang="en-US"/>
        </a:p>
      </dgm:t>
    </dgm:pt>
    <dgm:pt modelId="{8311DC26-6500-42A0-8E5C-0312FB04FEFA}">
      <dgm:prSet/>
      <dgm:spPr/>
      <dgm:t>
        <a:bodyPr/>
        <a:lstStyle/>
        <a:p>
          <a:r>
            <a:rPr lang="en-US" b="0" i="0" dirty="0"/>
            <a:t>SQL Database can place different replicas of the Business-Critical database to different availability zones in the same region.</a:t>
          </a:r>
          <a:endParaRPr lang="en-US" dirty="0"/>
        </a:p>
      </dgm:t>
    </dgm:pt>
    <dgm:pt modelId="{CF5C6A0B-FFCC-43C7-B4DD-DDE041ED47F8}" type="parTrans" cxnId="{53061988-F685-49C5-8DED-D0B7BF5F33DA}">
      <dgm:prSet/>
      <dgm:spPr/>
      <dgm:t>
        <a:bodyPr/>
        <a:lstStyle/>
        <a:p>
          <a:endParaRPr lang="en-US"/>
        </a:p>
      </dgm:t>
    </dgm:pt>
    <dgm:pt modelId="{C0009734-DEAA-4E41-B25D-0D4BD01A35C9}" type="sibTrans" cxnId="{53061988-F685-49C5-8DED-D0B7BF5F33DA}">
      <dgm:prSet/>
      <dgm:spPr/>
      <dgm:t>
        <a:bodyPr/>
        <a:lstStyle/>
        <a:p>
          <a:endParaRPr lang="en-US"/>
        </a:p>
      </dgm:t>
    </dgm:pt>
    <dgm:pt modelId="{BF52F1A7-A146-4EA3-B49B-BEA0992F816A}">
      <dgm:prSet/>
      <dgm:spPr/>
      <dgm:t>
        <a:bodyPr/>
        <a:lstStyle/>
        <a:p>
          <a:r>
            <a:rPr lang="en-US" dirty="0"/>
            <a:t>The routing is controlled by Azure Traffic Manager (ATM). </a:t>
          </a:r>
        </a:p>
      </dgm:t>
    </dgm:pt>
    <dgm:pt modelId="{78D947B1-4608-4D7C-813F-7D4A708FD797}" type="parTrans" cxnId="{82F92C35-61F3-4182-A54D-8B53CEBAEAB0}">
      <dgm:prSet/>
      <dgm:spPr/>
      <dgm:t>
        <a:bodyPr/>
        <a:lstStyle/>
        <a:p>
          <a:endParaRPr lang="en-US"/>
        </a:p>
      </dgm:t>
    </dgm:pt>
    <dgm:pt modelId="{F49C283C-D86E-4047-B667-6F97C0388E1E}" type="sibTrans" cxnId="{82F92C35-61F3-4182-A54D-8B53CEBAEAB0}">
      <dgm:prSet/>
      <dgm:spPr/>
      <dgm:t>
        <a:bodyPr/>
        <a:lstStyle/>
        <a:p>
          <a:endParaRPr lang="en-US"/>
        </a:p>
      </dgm:t>
    </dgm:pt>
    <dgm:pt modelId="{B91C09EC-8828-416B-B0C2-9DC218ADECA9}">
      <dgm:prSet/>
      <dgm:spPr/>
      <dgm:t>
        <a:bodyPr/>
        <a:lstStyle/>
        <a:p>
          <a:r>
            <a:rPr lang="en-US" dirty="0"/>
            <a:t>The zone redundant databases have replicas in different datacenters with some distance between them, the increased network latency may impact the performance.</a:t>
          </a:r>
        </a:p>
      </dgm:t>
    </dgm:pt>
    <dgm:pt modelId="{C9A719B2-032A-41B6-90C8-97316964B300}" type="parTrans" cxnId="{68E56171-164D-413A-83B1-ECED9C3464EF}">
      <dgm:prSet/>
      <dgm:spPr/>
      <dgm:t>
        <a:bodyPr/>
        <a:lstStyle/>
        <a:p>
          <a:endParaRPr lang="en-US"/>
        </a:p>
      </dgm:t>
    </dgm:pt>
    <dgm:pt modelId="{18F614D6-4A99-4A2B-AAAC-813F59A4A031}" type="sibTrans" cxnId="{68E56171-164D-413A-83B1-ECED9C3464EF}">
      <dgm:prSet/>
      <dgm:spPr/>
      <dgm:t>
        <a:bodyPr/>
        <a:lstStyle/>
        <a:p>
          <a:endParaRPr lang="en-US"/>
        </a:p>
      </dgm:t>
    </dgm:pt>
    <dgm:pt modelId="{59C9C713-151B-46D4-AD3F-24C7FF0BE83C}" type="pres">
      <dgm:prSet presAssocID="{69B0D8D2-F82E-49DD-9E30-5F3FC240D8A0}" presName="linear" presStyleCnt="0">
        <dgm:presLayoutVars>
          <dgm:animLvl val="lvl"/>
          <dgm:resizeHandles val="exact"/>
        </dgm:presLayoutVars>
      </dgm:prSet>
      <dgm:spPr/>
    </dgm:pt>
    <dgm:pt modelId="{73B47629-8717-4462-8A97-67BD9CEBE89A}" type="pres">
      <dgm:prSet presAssocID="{76F71CB5-B469-4719-8BCC-E70B8CCBC77B}" presName="parentText" presStyleLbl="node1" presStyleIdx="0" presStyleCnt="5">
        <dgm:presLayoutVars>
          <dgm:chMax val="0"/>
          <dgm:bulletEnabled val="1"/>
        </dgm:presLayoutVars>
      </dgm:prSet>
      <dgm:spPr/>
    </dgm:pt>
    <dgm:pt modelId="{88474B7E-6D8E-4A05-8F0A-92EB8A1E450F}" type="pres">
      <dgm:prSet presAssocID="{D0C37D29-2E47-4F4B-ABA7-84559B471DFE}" presName="spacer" presStyleCnt="0"/>
      <dgm:spPr/>
    </dgm:pt>
    <dgm:pt modelId="{BE7AC363-275C-4D69-9598-B69A7310C7CB}" type="pres">
      <dgm:prSet presAssocID="{8311DC26-6500-42A0-8E5C-0312FB04FEFA}" presName="parentText" presStyleLbl="node1" presStyleIdx="1" presStyleCnt="5">
        <dgm:presLayoutVars>
          <dgm:chMax val="0"/>
          <dgm:bulletEnabled val="1"/>
        </dgm:presLayoutVars>
      </dgm:prSet>
      <dgm:spPr/>
    </dgm:pt>
    <dgm:pt modelId="{C04108B2-F91A-4C99-8524-BCC9BF5B85F3}" type="pres">
      <dgm:prSet presAssocID="{C0009734-DEAA-4E41-B25D-0D4BD01A35C9}" presName="spacer" presStyleCnt="0"/>
      <dgm:spPr/>
    </dgm:pt>
    <dgm:pt modelId="{EA816DA8-16B2-491E-982A-E36D7B2BFC13}" type="pres">
      <dgm:prSet presAssocID="{BF52F1A7-A146-4EA3-B49B-BEA0992F816A}" presName="parentText" presStyleLbl="node1" presStyleIdx="2" presStyleCnt="5">
        <dgm:presLayoutVars>
          <dgm:chMax val="0"/>
          <dgm:bulletEnabled val="1"/>
        </dgm:presLayoutVars>
      </dgm:prSet>
      <dgm:spPr/>
    </dgm:pt>
    <dgm:pt modelId="{A373F27E-34D7-4995-87E2-217329038DE4}" type="pres">
      <dgm:prSet presAssocID="{F49C283C-D86E-4047-B667-6F97C0388E1E}" presName="spacer" presStyleCnt="0"/>
      <dgm:spPr/>
    </dgm:pt>
    <dgm:pt modelId="{7F4B4DDA-AD1B-47B1-B8C7-B012B21334C2}" type="pres">
      <dgm:prSet presAssocID="{B91C09EC-8828-416B-B0C2-9DC218ADECA9}" presName="parentText" presStyleLbl="node1" presStyleIdx="3" presStyleCnt="5">
        <dgm:presLayoutVars>
          <dgm:chMax val="0"/>
          <dgm:bulletEnabled val="1"/>
        </dgm:presLayoutVars>
      </dgm:prSet>
      <dgm:spPr/>
    </dgm:pt>
    <dgm:pt modelId="{1AA115B0-7F9D-4E65-B30E-BC07472AB7C4}" type="pres">
      <dgm:prSet presAssocID="{18F614D6-4A99-4A2B-AAAC-813F59A4A031}" presName="spacer" presStyleCnt="0"/>
      <dgm:spPr/>
    </dgm:pt>
    <dgm:pt modelId="{08286313-9289-4961-8FE9-CC08C61FA2EE}" type="pres">
      <dgm:prSet presAssocID="{75161FEC-6936-4A7D-8AEE-30A5829F7C21}" presName="parentText" presStyleLbl="node1" presStyleIdx="4" presStyleCnt="5">
        <dgm:presLayoutVars>
          <dgm:chMax val="0"/>
          <dgm:bulletEnabled val="1"/>
        </dgm:presLayoutVars>
      </dgm:prSet>
      <dgm:spPr/>
    </dgm:pt>
  </dgm:ptLst>
  <dgm:cxnLst>
    <dgm:cxn modelId="{82F92C35-61F3-4182-A54D-8B53CEBAEAB0}" srcId="{69B0D8D2-F82E-49DD-9E30-5F3FC240D8A0}" destId="{BF52F1A7-A146-4EA3-B49B-BEA0992F816A}" srcOrd="2" destOrd="0" parTransId="{78D947B1-4608-4D7C-813F-7D4A708FD797}" sibTransId="{F49C283C-D86E-4047-B667-6F97C0388E1E}"/>
    <dgm:cxn modelId="{0BEF9A5F-CE75-4211-B1B3-209F0D7F0542}" srcId="{69B0D8D2-F82E-49DD-9E30-5F3FC240D8A0}" destId="{75161FEC-6936-4A7D-8AEE-30A5829F7C21}" srcOrd="4" destOrd="0" parTransId="{0E39931F-88BC-4036-8D17-FBE5297D2219}" sibTransId="{33D04F37-425F-4706-8095-2CE57BD184F3}"/>
    <dgm:cxn modelId="{DAD2984A-0650-4879-98FE-715029D2239A}" type="presOf" srcId="{BF52F1A7-A146-4EA3-B49B-BEA0992F816A}" destId="{EA816DA8-16B2-491E-982A-E36D7B2BFC13}" srcOrd="0" destOrd="0" presId="urn:microsoft.com/office/officeart/2005/8/layout/vList2"/>
    <dgm:cxn modelId="{0E18914B-283B-4273-B261-E6958FE89071}" type="presOf" srcId="{75161FEC-6936-4A7D-8AEE-30A5829F7C21}" destId="{08286313-9289-4961-8FE9-CC08C61FA2EE}" srcOrd="0" destOrd="0" presId="urn:microsoft.com/office/officeart/2005/8/layout/vList2"/>
    <dgm:cxn modelId="{68E56171-164D-413A-83B1-ECED9C3464EF}" srcId="{69B0D8D2-F82E-49DD-9E30-5F3FC240D8A0}" destId="{B91C09EC-8828-416B-B0C2-9DC218ADECA9}" srcOrd="3" destOrd="0" parTransId="{C9A719B2-032A-41B6-90C8-97316964B300}" sibTransId="{18F614D6-4A99-4A2B-AAAC-813F59A4A031}"/>
    <dgm:cxn modelId="{A99BA251-6459-4CC4-9898-C5FEC6987E97}" type="presOf" srcId="{8311DC26-6500-42A0-8E5C-0312FB04FEFA}" destId="{BE7AC363-275C-4D69-9598-B69A7310C7CB}" srcOrd="0" destOrd="0" presId="urn:microsoft.com/office/officeart/2005/8/layout/vList2"/>
    <dgm:cxn modelId="{17280157-A958-48D7-8925-3AC8691D89A4}" type="presOf" srcId="{69B0D8D2-F82E-49DD-9E30-5F3FC240D8A0}" destId="{59C9C713-151B-46D4-AD3F-24C7FF0BE83C}" srcOrd="0" destOrd="0" presId="urn:microsoft.com/office/officeart/2005/8/layout/vList2"/>
    <dgm:cxn modelId="{33957B78-5AAB-46F0-A66A-2A29D7FEBEC2}" type="presOf" srcId="{76F71CB5-B469-4719-8BCC-E70B8CCBC77B}" destId="{73B47629-8717-4462-8A97-67BD9CEBE89A}" srcOrd="0" destOrd="0" presId="urn:microsoft.com/office/officeart/2005/8/layout/vList2"/>
    <dgm:cxn modelId="{53061988-F685-49C5-8DED-D0B7BF5F33DA}" srcId="{69B0D8D2-F82E-49DD-9E30-5F3FC240D8A0}" destId="{8311DC26-6500-42A0-8E5C-0312FB04FEFA}" srcOrd="1" destOrd="0" parTransId="{CF5C6A0B-FFCC-43C7-B4DD-DDE041ED47F8}" sibTransId="{C0009734-DEAA-4E41-B25D-0D4BD01A35C9}"/>
    <dgm:cxn modelId="{74B4F597-EAF0-41D5-A27C-876243D70BF2}" srcId="{69B0D8D2-F82E-49DD-9E30-5F3FC240D8A0}" destId="{76F71CB5-B469-4719-8BCC-E70B8CCBC77B}" srcOrd="0" destOrd="0" parTransId="{28EEAB2A-F9A5-4818-B6B9-C8E9A65F1D3C}" sibTransId="{D0C37D29-2E47-4F4B-ABA7-84559B471DFE}"/>
    <dgm:cxn modelId="{917A42E8-31B6-442C-A1C1-E7AECCF9EAFD}" type="presOf" srcId="{B91C09EC-8828-416B-B0C2-9DC218ADECA9}" destId="{7F4B4DDA-AD1B-47B1-B8C7-B012B21334C2}" srcOrd="0" destOrd="0" presId="urn:microsoft.com/office/officeart/2005/8/layout/vList2"/>
    <dgm:cxn modelId="{B2EF2294-8450-421F-AD4B-ECC0466584FE}" type="presParOf" srcId="{59C9C713-151B-46D4-AD3F-24C7FF0BE83C}" destId="{73B47629-8717-4462-8A97-67BD9CEBE89A}" srcOrd="0" destOrd="0" presId="urn:microsoft.com/office/officeart/2005/8/layout/vList2"/>
    <dgm:cxn modelId="{22E73FD8-47C4-4F42-96D7-51FC6C5FE2EF}" type="presParOf" srcId="{59C9C713-151B-46D4-AD3F-24C7FF0BE83C}" destId="{88474B7E-6D8E-4A05-8F0A-92EB8A1E450F}" srcOrd="1" destOrd="0" presId="urn:microsoft.com/office/officeart/2005/8/layout/vList2"/>
    <dgm:cxn modelId="{3A01BC72-4A1F-44BA-959A-B8B8C96B1D0E}" type="presParOf" srcId="{59C9C713-151B-46D4-AD3F-24C7FF0BE83C}" destId="{BE7AC363-275C-4D69-9598-B69A7310C7CB}" srcOrd="2" destOrd="0" presId="urn:microsoft.com/office/officeart/2005/8/layout/vList2"/>
    <dgm:cxn modelId="{65C6F759-1AFD-49D1-BA87-68FA902BBA12}" type="presParOf" srcId="{59C9C713-151B-46D4-AD3F-24C7FF0BE83C}" destId="{C04108B2-F91A-4C99-8524-BCC9BF5B85F3}" srcOrd="3" destOrd="0" presId="urn:microsoft.com/office/officeart/2005/8/layout/vList2"/>
    <dgm:cxn modelId="{9B77241A-E0D0-4175-A438-735D0A66454B}" type="presParOf" srcId="{59C9C713-151B-46D4-AD3F-24C7FF0BE83C}" destId="{EA816DA8-16B2-491E-982A-E36D7B2BFC13}" srcOrd="4" destOrd="0" presId="urn:microsoft.com/office/officeart/2005/8/layout/vList2"/>
    <dgm:cxn modelId="{3976D23B-E969-4C31-AD19-8C7D96036337}" type="presParOf" srcId="{59C9C713-151B-46D4-AD3F-24C7FF0BE83C}" destId="{A373F27E-34D7-4995-87E2-217329038DE4}" srcOrd="5" destOrd="0" presId="urn:microsoft.com/office/officeart/2005/8/layout/vList2"/>
    <dgm:cxn modelId="{41F181FF-BFDE-405E-9EF7-7927006EE570}" type="presParOf" srcId="{59C9C713-151B-46D4-AD3F-24C7FF0BE83C}" destId="{7F4B4DDA-AD1B-47B1-B8C7-B012B21334C2}" srcOrd="6" destOrd="0" presId="urn:microsoft.com/office/officeart/2005/8/layout/vList2"/>
    <dgm:cxn modelId="{74CB4DD1-BDC5-4668-B6A4-9DA70B320CA9}" type="presParOf" srcId="{59C9C713-151B-46D4-AD3F-24C7FF0BE83C}" destId="{1AA115B0-7F9D-4E65-B30E-BC07472AB7C4}" srcOrd="7" destOrd="0" presId="urn:microsoft.com/office/officeart/2005/8/layout/vList2"/>
    <dgm:cxn modelId="{1F751D83-2953-44E4-9339-922864918FF1}" type="presParOf" srcId="{59C9C713-151B-46D4-AD3F-24C7FF0BE83C}" destId="{08286313-9289-4961-8FE9-CC08C61FA2E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82DE8-4CF6-4B77-9283-A875A7787CFC}">
      <dsp:nvSpPr>
        <dsp:cNvPr id="0" name=""/>
        <dsp:cNvSpPr/>
      </dsp:nvSpPr>
      <dsp:spPr>
        <a:xfrm>
          <a:off x="0" y="1709"/>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What is Business Continuity?</a:t>
          </a:r>
        </a:p>
      </dsp:txBody>
      <dsp:txXfrm>
        <a:off x="36571" y="38280"/>
        <a:ext cx="10637149" cy="676010"/>
      </dsp:txXfrm>
    </dsp:sp>
    <dsp:sp modelId="{52C6F130-7DE9-425D-A020-2B2C6F6D04BD}">
      <dsp:nvSpPr>
        <dsp:cNvPr id="0" name=""/>
        <dsp:cNvSpPr/>
      </dsp:nvSpPr>
      <dsp:spPr>
        <a:xfrm>
          <a:off x="0" y="764010"/>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Automated Backups</a:t>
          </a:r>
        </a:p>
      </dsp:txBody>
      <dsp:txXfrm>
        <a:off x="36571" y="800581"/>
        <a:ext cx="10637149" cy="676010"/>
      </dsp:txXfrm>
    </dsp:sp>
    <dsp:sp modelId="{0A8238F2-AA4D-4A2B-AF64-2DE3F2A479F9}">
      <dsp:nvSpPr>
        <dsp:cNvPr id="0" name=""/>
        <dsp:cNvSpPr/>
      </dsp:nvSpPr>
      <dsp:spPr>
        <a:xfrm>
          <a:off x="0" y="1526311"/>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Service Tiers</a:t>
          </a:r>
        </a:p>
      </dsp:txBody>
      <dsp:txXfrm>
        <a:off x="36571" y="1562882"/>
        <a:ext cx="10637149" cy="676010"/>
      </dsp:txXfrm>
    </dsp:sp>
    <dsp:sp modelId="{558E5841-9521-4A01-9267-C7BB05BC0027}">
      <dsp:nvSpPr>
        <dsp:cNvPr id="0" name=""/>
        <dsp:cNvSpPr/>
      </dsp:nvSpPr>
      <dsp:spPr>
        <a:xfrm>
          <a:off x="0" y="2288613"/>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High Availability</a:t>
          </a:r>
        </a:p>
      </dsp:txBody>
      <dsp:txXfrm>
        <a:off x="36571" y="2325184"/>
        <a:ext cx="10637149" cy="676010"/>
      </dsp:txXfrm>
    </dsp:sp>
    <dsp:sp modelId="{BFB8A33C-98AA-42D2-803A-CCDDF3D14B3A}">
      <dsp:nvSpPr>
        <dsp:cNvPr id="0" name=""/>
        <dsp:cNvSpPr/>
      </dsp:nvSpPr>
      <dsp:spPr>
        <a:xfrm>
          <a:off x="0" y="3050914"/>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Zone Redundancy</a:t>
          </a:r>
        </a:p>
      </dsp:txBody>
      <dsp:txXfrm>
        <a:off x="36571" y="3087485"/>
        <a:ext cx="10637149" cy="676010"/>
      </dsp:txXfrm>
    </dsp:sp>
    <dsp:sp modelId="{FBCD9FF1-5B9B-492E-8916-634568DBB30C}">
      <dsp:nvSpPr>
        <dsp:cNvPr id="0" name=""/>
        <dsp:cNvSpPr/>
      </dsp:nvSpPr>
      <dsp:spPr>
        <a:xfrm>
          <a:off x="0" y="3813215"/>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Geo-Replicas</a:t>
          </a:r>
        </a:p>
      </dsp:txBody>
      <dsp:txXfrm>
        <a:off x="36571" y="3849786"/>
        <a:ext cx="10637149" cy="676010"/>
      </dsp:txXfrm>
    </dsp:sp>
    <dsp:sp modelId="{8323BC30-AABF-4A46-A1D2-8AC713DE7ABD}">
      <dsp:nvSpPr>
        <dsp:cNvPr id="0" name=""/>
        <dsp:cNvSpPr/>
      </dsp:nvSpPr>
      <dsp:spPr>
        <a:xfrm>
          <a:off x="0" y="4575516"/>
          <a:ext cx="10710291" cy="74915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Failover Groups</a:t>
          </a:r>
        </a:p>
      </dsp:txBody>
      <dsp:txXfrm>
        <a:off x="36571" y="4612087"/>
        <a:ext cx="10637149" cy="6760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1493D-6941-4F9C-99B1-B1DE7DA3CD30}">
      <dsp:nvSpPr>
        <dsp:cNvPr id="0" name=""/>
        <dsp:cNvSpPr/>
      </dsp:nvSpPr>
      <dsp:spPr>
        <a:xfrm>
          <a:off x="0" y="29504"/>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Available for General Purpose or Business Critical service tiers. </a:t>
          </a:r>
        </a:p>
      </dsp:txBody>
      <dsp:txXfrm>
        <a:off x="52089" y="81593"/>
        <a:ext cx="3507384" cy="962862"/>
      </dsp:txXfrm>
    </dsp:sp>
    <dsp:sp modelId="{90180937-41C7-4473-9309-FA13AB43132A}">
      <dsp:nvSpPr>
        <dsp:cNvPr id="0" name=""/>
        <dsp:cNvSpPr/>
      </dsp:nvSpPr>
      <dsp:spPr>
        <a:xfrm>
          <a:off x="0" y="1260704"/>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A secondary database replica that  is used </a:t>
          </a:r>
          <a:r>
            <a:rPr lang="en-US" sz="1400" b="0" i="1" kern="1200" dirty="0"/>
            <a:t>only</a:t>
          </a:r>
          <a:r>
            <a:rPr lang="en-US" sz="1400" b="0" i="0" kern="1200" dirty="0"/>
            <a:t> for disaster recovery. Cannot have any workloads running on it, or applications connecting to it.</a:t>
          </a:r>
          <a:endParaRPr lang="en-US" sz="1400" kern="1200" dirty="0"/>
        </a:p>
      </dsp:txBody>
      <dsp:txXfrm>
        <a:off x="52089" y="1312793"/>
        <a:ext cx="3507384" cy="962862"/>
      </dsp:txXfrm>
    </dsp:sp>
    <dsp:sp modelId="{B4AFE327-E6D7-4E83-BB50-F992D62F35A6}">
      <dsp:nvSpPr>
        <dsp:cNvPr id="0" name=""/>
        <dsp:cNvSpPr/>
      </dsp:nvSpPr>
      <dsp:spPr>
        <a:xfrm>
          <a:off x="0" y="2491905"/>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Provides you with the number of vCores licensed to the primary database at no extra charge under the failover rights benefit.</a:t>
          </a:r>
          <a:endParaRPr lang="en-US" sz="1400" kern="1200" dirty="0"/>
        </a:p>
      </dsp:txBody>
      <dsp:txXfrm>
        <a:off x="52089" y="2543994"/>
        <a:ext cx="3507384" cy="962862"/>
      </dsp:txXfrm>
    </dsp:sp>
    <dsp:sp modelId="{8EFFBC20-3975-4495-A38D-516D073908D8}">
      <dsp:nvSpPr>
        <dsp:cNvPr id="0" name=""/>
        <dsp:cNvSpPr/>
      </dsp:nvSpPr>
      <dsp:spPr>
        <a:xfrm>
          <a:off x="0" y="3723105"/>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Save on licensing costs up to 40%. You're still billed for the compute and storage that the secondary database uses.</a:t>
          </a:r>
          <a:endParaRPr lang="en-US" sz="1400" kern="1200" dirty="0"/>
        </a:p>
      </dsp:txBody>
      <dsp:txXfrm>
        <a:off x="52089" y="3775194"/>
        <a:ext cx="3507384" cy="962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B0852-C8C0-41EF-A670-4631E19D4666}">
      <dsp:nvSpPr>
        <dsp:cNvPr id="0" name=""/>
        <dsp:cNvSpPr/>
      </dsp:nvSpPr>
      <dsp:spPr>
        <a:xfrm>
          <a:off x="0" y="7963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Enables geo-replication for a group of databases within a server.</a:t>
          </a:r>
          <a:endParaRPr lang="en-US" sz="1700" kern="1200" dirty="0"/>
        </a:p>
      </dsp:txBody>
      <dsp:txXfrm>
        <a:off x="35925" y="115559"/>
        <a:ext cx="4911312" cy="664080"/>
      </dsp:txXfrm>
    </dsp:sp>
    <dsp:sp modelId="{8DCDF152-3662-49F3-979F-AC2B108F8F75}">
      <dsp:nvSpPr>
        <dsp:cNvPr id="0" name=""/>
        <dsp:cNvSpPr/>
      </dsp:nvSpPr>
      <dsp:spPr>
        <a:xfrm>
          <a:off x="0" y="86452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Automatically or manually failover a group of databases.</a:t>
          </a:r>
          <a:endParaRPr lang="en-US" sz="1700" kern="1200"/>
        </a:p>
      </dsp:txBody>
      <dsp:txXfrm>
        <a:off x="35925" y="900449"/>
        <a:ext cx="4911312" cy="664080"/>
      </dsp:txXfrm>
    </dsp:sp>
    <dsp:sp modelId="{4FF0E93A-EE92-4877-BDD5-2C9A329F8D4C}">
      <dsp:nvSpPr>
        <dsp:cNvPr id="0" name=""/>
        <dsp:cNvSpPr/>
      </dsp:nvSpPr>
      <dsp:spPr>
        <a:xfrm>
          <a:off x="0" y="164941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Available for all service tiers.</a:t>
          </a:r>
          <a:endParaRPr lang="en-US" sz="1700" kern="1200" dirty="0"/>
        </a:p>
      </dsp:txBody>
      <dsp:txXfrm>
        <a:off x="35925" y="1685339"/>
        <a:ext cx="4911312" cy="664080"/>
      </dsp:txXfrm>
    </dsp:sp>
    <dsp:sp modelId="{45C8ECF9-B0D8-444C-AA2A-8938EBFE0562}">
      <dsp:nvSpPr>
        <dsp:cNvPr id="0" name=""/>
        <dsp:cNvSpPr/>
      </dsp:nvSpPr>
      <dsp:spPr>
        <a:xfrm>
          <a:off x="0" y="243430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Configure the auto-failover policy that best meets your application needs.</a:t>
          </a:r>
          <a:endParaRPr lang="en-US" sz="1700" kern="1200" dirty="0"/>
        </a:p>
      </dsp:txBody>
      <dsp:txXfrm>
        <a:off x="35925" y="2470229"/>
        <a:ext cx="4911312" cy="664080"/>
      </dsp:txXfrm>
    </dsp:sp>
    <dsp:sp modelId="{249B9357-27B7-48FA-9693-A4E8A251272B}">
      <dsp:nvSpPr>
        <dsp:cNvPr id="0" name=""/>
        <dsp:cNvSpPr/>
      </dsp:nvSpPr>
      <dsp:spPr>
        <a:xfrm>
          <a:off x="0" y="3219195"/>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Usage of and listener end-points.</a:t>
          </a:r>
          <a:endParaRPr lang="en-US" sz="1700" kern="1200"/>
        </a:p>
      </dsp:txBody>
      <dsp:txXfrm>
        <a:off x="35925" y="3255120"/>
        <a:ext cx="4911312" cy="664080"/>
      </dsp:txXfrm>
    </dsp:sp>
    <dsp:sp modelId="{DF3F32AA-A900-43D6-B269-510E87493361}">
      <dsp:nvSpPr>
        <dsp:cNvPr id="0" name=""/>
        <dsp:cNvSpPr/>
      </dsp:nvSpPr>
      <dsp:spPr>
        <a:xfrm>
          <a:off x="0" y="4004085"/>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DNS record is automatically updated. </a:t>
          </a:r>
          <a:endParaRPr lang="en-US" sz="1700" kern="1200"/>
        </a:p>
      </dsp:txBody>
      <dsp:txXfrm>
        <a:off x="35925" y="4040010"/>
        <a:ext cx="4911312" cy="66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0D280-8D87-4993-91D0-BEDDE3205B37}">
      <dsp:nvSpPr>
        <dsp:cNvPr id="0" name=""/>
        <dsp:cNvSpPr/>
      </dsp:nvSpPr>
      <dsp:spPr>
        <a:xfrm>
          <a:off x="3560"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mj-lt"/>
            </a:rPr>
            <a:t>Availability</a:t>
          </a:r>
        </a:p>
      </dsp:txBody>
      <dsp:txXfrm>
        <a:off x="3560" y="2517"/>
        <a:ext cx="3471116" cy="1353600"/>
      </dsp:txXfrm>
    </dsp:sp>
    <dsp:sp modelId="{5F128C9F-38AC-4D41-8C60-7D3AA04E3899}">
      <dsp:nvSpPr>
        <dsp:cNvPr id="0" name=""/>
        <dsp:cNvSpPr/>
      </dsp:nvSpPr>
      <dsp:spPr>
        <a:xfrm>
          <a:off x="3560"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Every database comes with core resiliency and availability, that protects it against software or hardware failures.</a:t>
          </a: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Industry leading financially backed SLA of 99.99% availability.</a:t>
          </a:r>
        </a:p>
      </dsp:txBody>
      <dsp:txXfrm>
        <a:off x="3560" y="1356117"/>
        <a:ext cx="3471116" cy="3727323"/>
      </dsp:txXfrm>
    </dsp:sp>
    <dsp:sp modelId="{5B697352-8F63-4028-B4EA-5A11F38B5D08}">
      <dsp:nvSpPr>
        <dsp:cNvPr id="0" name=""/>
        <dsp:cNvSpPr/>
      </dsp:nvSpPr>
      <dsp:spPr>
        <a:xfrm>
          <a:off x="3960632"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cs typeface="Segoe UI Semibold" panose="020B0502040204020203" pitchFamily="34" charset="0"/>
            </a:rPr>
            <a:t>High Availability</a:t>
          </a:r>
          <a:endParaRPr lang="en-US" sz="2000" kern="1200" dirty="0">
            <a:solidFill>
              <a:schemeClr val="bg1"/>
            </a:solidFill>
            <a:latin typeface="+mn-lt"/>
          </a:endParaRPr>
        </a:p>
      </dsp:txBody>
      <dsp:txXfrm>
        <a:off x="3960632" y="2517"/>
        <a:ext cx="3471116" cy="1353600"/>
      </dsp:txXfrm>
    </dsp:sp>
    <dsp:sp modelId="{18EFF64C-B330-4757-8CEE-B2609217B0FB}">
      <dsp:nvSpPr>
        <dsp:cNvPr id="0" name=""/>
        <dsp:cNvSpPr/>
      </dsp:nvSpPr>
      <dsp:spPr>
        <a:xfrm>
          <a:off x="3960632"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Continuous availability of the database provided through Zone Redundancy.</a:t>
          </a:r>
          <a:endParaRPr lang="en-US" sz="2000" b="0" kern="1200" dirty="0">
            <a:solidFill>
              <a:schemeClr val="tx1"/>
            </a:solidFill>
            <a:latin typeface="+mn-lt"/>
            <a:cs typeface="Segoe UI Semibold" panose="020B0502040204020203" pitchFamily="34"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Automatic in region recovery from zonal hardware and software failures that’s transparent to applications.</a:t>
          </a:r>
          <a:endParaRPr lang="en-US" sz="2000" kern="1200" dirty="0">
            <a:solidFill>
              <a:schemeClr val="tx1"/>
            </a:solidFill>
            <a:latin typeface="+mn-lt"/>
            <a:cs typeface="Segoe UI"/>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Higher SLA of 99.995% availability. </a:t>
          </a:r>
        </a:p>
      </dsp:txBody>
      <dsp:txXfrm>
        <a:off x="3960632" y="1356117"/>
        <a:ext cx="3471116" cy="3727323"/>
      </dsp:txXfrm>
    </dsp:sp>
    <dsp:sp modelId="{82E610BC-D56C-42C0-895D-0ACC3E3FD861}">
      <dsp:nvSpPr>
        <dsp:cNvPr id="0" name=""/>
        <dsp:cNvSpPr/>
      </dsp:nvSpPr>
      <dsp:spPr>
        <a:xfrm>
          <a:off x="7917704"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cs typeface="Segoe UI Semibold" panose="020B0502040204020203" pitchFamily="34" charset="0"/>
            </a:rPr>
            <a:t>Disaster Recovery</a:t>
          </a:r>
          <a:endParaRPr lang="en-US" sz="2000" kern="1200" dirty="0">
            <a:solidFill>
              <a:schemeClr val="bg1"/>
            </a:solidFill>
            <a:latin typeface="+mn-lt"/>
          </a:endParaRPr>
        </a:p>
      </dsp:txBody>
      <dsp:txXfrm>
        <a:off x="7917704" y="2517"/>
        <a:ext cx="3471116" cy="1353600"/>
      </dsp:txXfrm>
    </dsp:sp>
    <dsp:sp modelId="{A54848EF-EEAE-44F6-990D-16EB9C3CA531}">
      <dsp:nvSpPr>
        <dsp:cNvPr id="0" name=""/>
        <dsp:cNvSpPr/>
      </dsp:nvSpPr>
      <dsp:spPr>
        <a:xfrm>
          <a:off x="7917704"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Customer configured database replicas or failover groups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tx1"/>
              </a:solidFill>
              <a:latin typeface="+mn-lt"/>
            </a:rPr>
            <a:t>Ability to quickly recover the database from a catastrophic regional failure to provide business continuity. </a:t>
          </a: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Protect your business by maximizing application availability. </a:t>
          </a:r>
        </a:p>
      </dsp:txBody>
      <dsp:txXfrm>
        <a:off x="7917704" y="1356117"/>
        <a:ext cx="3471116" cy="372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BC0CF-B86F-4C65-AEAC-3C74CE6B39A5}">
      <dsp:nvSpPr>
        <dsp:cNvPr id="0" name=""/>
        <dsp:cNvSpPr/>
      </dsp:nvSpPr>
      <dsp:spPr>
        <a:xfrm>
          <a:off x="0" y="73843"/>
          <a:ext cx="6147503"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Auto backups and Point in Time Restore (PITR)</a:t>
          </a:r>
          <a:endParaRPr lang="en-US" sz="2200" kern="1200"/>
        </a:p>
      </dsp:txBody>
      <dsp:txXfrm>
        <a:off x="27644" y="101487"/>
        <a:ext cx="6092215" cy="510992"/>
      </dsp:txXfrm>
    </dsp:sp>
    <dsp:sp modelId="{5054E99B-1A0D-4466-9881-8BB22EF95C74}">
      <dsp:nvSpPr>
        <dsp:cNvPr id="0" name=""/>
        <dsp:cNvSpPr/>
      </dsp:nvSpPr>
      <dsp:spPr>
        <a:xfrm>
          <a:off x="0" y="640123"/>
          <a:ext cx="6147503"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8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Full Database backup once a week</a:t>
          </a:r>
          <a:endParaRPr lang="en-US" sz="1700" kern="1200" dirty="0"/>
        </a:p>
        <a:p>
          <a:pPr marL="171450" lvl="1" indent="-171450" algn="l" defTabSz="755650">
            <a:lnSpc>
              <a:spcPct val="90000"/>
            </a:lnSpc>
            <a:spcBef>
              <a:spcPct val="0"/>
            </a:spcBef>
            <a:spcAft>
              <a:spcPct val="20000"/>
            </a:spcAft>
            <a:buChar char="•"/>
          </a:pPr>
          <a:r>
            <a:rPr lang="en-US" sz="1700" kern="1200" baseline="0" dirty="0"/>
            <a:t>Differential Backups every 12-24 hours</a:t>
          </a:r>
          <a:endParaRPr lang="en-US" sz="1700" kern="1200" dirty="0"/>
        </a:p>
        <a:p>
          <a:pPr marL="171450" lvl="1" indent="-171450" algn="l" defTabSz="755650">
            <a:lnSpc>
              <a:spcPct val="90000"/>
            </a:lnSpc>
            <a:spcBef>
              <a:spcPct val="0"/>
            </a:spcBef>
            <a:spcAft>
              <a:spcPct val="20000"/>
            </a:spcAft>
            <a:buChar char="•"/>
          </a:pPr>
          <a:r>
            <a:rPr lang="en-US" sz="1700" kern="1200" baseline="0" dirty="0"/>
            <a:t>Log Backups every 5-10 minutes</a:t>
          </a:r>
          <a:endParaRPr lang="en-US" sz="1700" kern="1200" dirty="0"/>
        </a:p>
        <a:p>
          <a:pPr marL="171450" lvl="1" indent="-171450" algn="l" defTabSz="755650">
            <a:lnSpc>
              <a:spcPct val="90000"/>
            </a:lnSpc>
            <a:spcBef>
              <a:spcPct val="0"/>
            </a:spcBef>
            <a:spcAft>
              <a:spcPct val="20000"/>
            </a:spcAft>
            <a:buChar char="•"/>
          </a:pPr>
          <a:r>
            <a:rPr lang="en-US" sz="1700" kern="1200" baseline="0" dirty="0"/>
            <a:t>Backup files on Azure storage</a:t>
          </a:r>
          <a:endParaRPr lang="en-US" sz="1700" kern="1200" dirty="0"/>
        </a:p>
        <a:p>
          <a:pPr marL="342900" lvl="2" indent="-171450" algn="l" defTabSz="755650">
            <a:lnSpc>
              <a:spcPct val="90000"/>
            </a:lnSpc>
            <a:spcBef>
              <a:spcPct val="0"/>
            </a:spcBef>
            <a:spcAft>
              <a:spcPct val="20000"/>
            </a:spcAft>
            <a:buChar char="•"/>
          </a:pPr>
          <a:r>
            <a:rPr lang="en-US" sz="1700" kern="1200" baseline="0" dirty="0"/>
            <a:t>Can be LRS, GRS, or ZRS</a:t>
          </a:r>
          <a:endParaRPr lang="en-US" sz="1700" kern="1200" dirty="0"/>
        </a:p>
        <a:p>
          <a:pPr marL="171450" lvl="1" indent="-171450" algn="l" defTabSz="755650">
            <a:lnSpc>
              <a:spcPct val="90000"/>
            </a:lnSpc>
            <a:spcBef>
              <a:spcPct val="0"/>
            </a:spcBef>
            <a:spcAft>
              <a:spcPct val="20000"/>
            </a:spcAft>
            <a:buChar char="•"/>
          </a:pPr>
          <a:r>
            <a:rPr lang="en-US" sz="1700" kern="1200" baseline="0"/>
            <a:t>Backup Integrity checks</a:t>
          </a:r>
          <a:endParaRPr lang="en-US" sz="1700" kern="1200"/>
        </a:p>
        <a:p>
          <a:pPr marL="171450" lvl="1" indent="-171450" algn="l" defTabSz="755650">
            <a:lnSpc>
              <a:spcPct val="90000"/>
            </a:lnSpc>
            <a:spcBef>
              <a:spcPct val="0"/>
            </a:spcBef>
            <a:spcAft>
              <a:spcPct val="20000"/>
            </a:spcAft>
            <a:buChar char="•"/>
          </a:pPr>
          <a:r>
            <a:rPr lang="en-US" sz="1700" kern="1200" baseline="0"/>
            <a:t>Restore to new database</a:t>
          </a:r>
          <a:endParaRPr lang="en-US" sz="1700" kern="1200"/>
        </a:p>
        <a:p>
          <a:pPr marL="171450" lvl="1" indent="-171450" algn="l" defTabSz="755650">
            <a:lnSpc>
              <a:spcPct val="90000"/>
            </a:lnSpc>
            <a:spcBef>
              <a:spcPct val="0"/>
            </a:spcBef>
            <a:spcAft>
              <a:spcPct val="20000"/>
            </a:spcAft>
            <a:buChar char="•"/>
          </a:pPr>
          <a:r>
            <a:rPr lang="en-US" sz="1700" kern="1200" baseline="0"/>
            <a:t>Geo-restore of databases if primary region down</a:t>
          </a:r>
          <a:endParaRPr lang="en-US" sz="1700" kern="1200"/>
        </a:p>
        <a:p>
          <a:pPr marL="171450" lvl="1" indent="-171450" algn="l" defTabSz="755650">
            <a:lnSpc>
              <a:spcPct val="90000"/>
            </a:lnSpc>
            <a:spcBef>
              <a:spcPct val="0"/>
            </a:spcBef>
            <a:spcAft>
              <a:spcPct val="20000"/>
            </a:spcAft>
            <a:buChar char="•"/>
          </a:pPr>
          <a:r>
            <a:rPr lang="en-US" sz="1700" kern="1200" baseline="0" dirty="0"/>
            <a:t>Restore backups of deleted databases</a:t>
          </a:r>
          <a:endParaRPr lang="en-US" sz="1700" kern="1200" dirty="0"/>
        </a:p>
      </dsp:txBody>
      <dsp:txXfrm>
        <a:off x="0" y="640123"/>
        <a:ext cx="6147503" cy="2869020"/>
      </dsp:txXfrm>
    </dsp:sp>
    <dsp:sp modelId="{6516F36E-D582-4558-B74F-42E9089ACAEB}">
      <dsp:nvSpPr>
        <dsp:cNvPr id="0" name=""/>
        <dsp:cNvSpPr/>
      </dsp:nvSpPr>
      <dsp:spPr>
        <a:xfrm>
          <a:off x="0" y="3509143"/>
          <a:ext cx="6147503"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Long-term retention (up to 10 years) of backups</a:t>
          </a:r>
          <a:endParaRPr lang="en-US" sz="2200" kern="1200" dirty="0"/>
        </a:p>
      </dsp:txBody>
      <dsp:txXfrm>
        <a:off x="27644" y="3536787"/>
        <a:ext cx="6092215" cy="510992"/>
      </dsp:txXfrm>
    </dsp:sp>
    <dsp:sp modelId="{393A21C5-D9F3-499E-95E8-7DB87553C2F1}">
      <dsp:nvSpPr>
        <dsp:cNvPr id="0" name=""/>
        <dsp:cNvSpPr/>
      </dsp:nvSpPr>
      <dsp:spPr>
        <a:xfrm>
          <a:off x="0" y="4075423"/>
          <a:ext cx="6147503"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8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Retention of a Full Database backup</a:t>
          </a:r>
        </a:p>
        <a:p>
          <a:pPr marL="171450" lvl="1" indent="-171450" algn="l" defTabSz="755650">
            <a:lnSpc>
              <a:spcPct val="90000"/>
            </a:lnSpc>
            <a:spcBef>
              <a:spcPct val="0"/>
            </a:spcBef>
            <a:spcAft>
              <a:spcPct val="20000"/>
            </a:spcAft>
            <a:buChar char="•"/>
          </a:pPr>
          <a:r>
            <a:rPr lang="en-US" sz="1700" kern="1200" dirty="0"/>
            <a:t>Configurable for every week, month, or year</a:t>
          </a:r>
        </a:p>
      </dsp:txBody>
      <dsp:txXfrm>
        <a:off x="0" y="4075423"/>
        <a:ext cx="6147503" cy="637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546D4-27AC-4908-AA2C-9C4CAFE6CB68}">
      <dsp:nvSpPr>
        <dsp:cNvPr id="0" name=""/>
        <dsp:cNvSpPr/>
      </dsp:nvSpPr>
      <dsp:spPr>
        <a:xfrm>
          <a:off x="6772" y="1775769"/>
          <a:ext cx="3474606" cy="1389842"/>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DTU based </a:t>
          </a:r>
          <a:endParaRPr lang="en-US" sz="2800" kern="1200" dirty="0"/>
        </a:p>
      </dsp:txBody>
      <dsp:txXfrm>
        <a:off x="701693" y="1775769"/>
        <a:ext cx="2084764" cy="1389842"/>
      </dsp:txXfrm>
    </dsp:sp>
    <dsp:sp modelId="{D828D2B7-B7E9-4A37-B1AE-C80A7E6C30B0}">
      <dsp:nvSpPr>
        <dsp:cNvPr id="0" name=""/>
        <dsp:cNvSpPr/>
      </dsp:nvSpPr>
      <dsp:spPr>
        <a:xfrm>
          <a:off x="3029680"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Basic</a:t>
          </a:r>
          <a:endParaRPr lang="en-US" sz="2000" kern="1200" dirty="0"/>
        </a:p>
      </dsp:txBody>
      <dsp:txXfrm>
        <a:off x="3606465" y="1893905"/>
        <a:ext cx="1730354" cy="1153569"/>
      </dsp:txXfrm>
    </dsp:sp>
    <dsp:sp modelId="{6679B128-AD39-4BAB-8CF9-168F57776BA2}">
      <dsp:nvSpPr>
        <dsp:cNvPr id="0" name=""/>
        <dsp:cNvSpPr/>
      </dsp:nvSpPr>
      <dsp:spPr>
        <a:xfrm>
          <a:off x="5509855"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Standard</a:t>
          </a:r>
          <a:endParaRPr lang="en-US" sz="2000" kern="1200" dirty="0"/>
        </a:p>
      </dsp:txBody>
      <dsp:txXfrm>
        <a:off x="6086640" y="1893905"/>
        <a:ext cx="1730354" cy="1153569"/>
      </dsp:txXfrm>
    </dsp:sp>
    <dsp:sp modelId="{F68BEEB1-9633-43E9-8BE2-8EAF9E0B2A3E}">
      <dsp:nvSpPr>
        <dsp:cNvPr id="0" name=""/>
        <dsp:cNvSpPr/>
      </dsp:nvSpPr>
      <dsp:spPr>
        <a:xfrm>
          <a:off x="7990029"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Premium</a:t>
          </a:r>
          <a:endParaRPr lang="en-US" sz="2000" kern="1200" dirty="0"/>
        </a:p>
      </dsp:txBody>
      <dsp:txXfrm>
        <a:off x="8566814" y="1893905"/>
        <a:ext cx="1730354" cy="1153569"/>
      </dsp:txXfrm>
    </dsp:sp>
    <dsp:sp modelId="{4C260DCB-F5FD-4739-B27A-C3C202058DAC}">
      <dsp:nvSpPr>
        <dsp:cNvPr id="0" name=""/>
        <dsp:cNvSpPr/>
      </dsp:nvSpPr>
      <dsp:spPr>
        <a:xfrm>
          <a:off x="6772" y="3360189"/>
          <a:ext cx="3474606" cy="1389842"/>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vCore based</a:t>
          </a:r>
          <a:endParaRPr lang="en-US" sz="2800" kern="1200" dirty="0"/>
        </a:p>
      </dsp:txBody>
      <dsp:txXfrm>
        <a:off x="701693" y="3360189"/>
        <a:ext cx="2084764" cy="1389842"/>
      </dsp:txXfrm>
    </dsp:sp>
    <dsp:sp modelId="{206D7FF8-F6B9-4500-9E02-2062541EEAD4}">
      <dsp:nvSpPr>
        <dsp:cNvPr id="0" name=""/>
        <dsp:cNvSpPr/>
      </dsp:nvSpPr>
      <dsp:spPr>
        <a:xfrm>
          <a:off x="3029680" y="3478326"/>
          <a:ext cx="2883923" cy="1153569"/>
        </a:xfrm>
        <a:prstGeom prst="chevron">
          <a:avLst/>
        </a:prstGeom>
        <a:solidFill>
          <a:srgbClr val="50E6FF">
            <a:alpha val="90000"/>
          </a:srgb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General purpose</a:t>
          </a:r>
          <a:r>
            <a:rPr lang="en-US" sz="2000" kern="1200" baseline="0" dirty="0"/>
            <a:t>.</a:t>
          </a:r>
          <a:endParaRPr lang="en-US" sz="2000" kern="1200" dirty="0"/>
        </a:p>
      </dsp:txBody>
      <dsp:txXfrm>
        <a:off x="3606465" y="3478326"/>
        <a:ext cx="1730354" cy="1153569"/>
      </dsp:txXfrm>
    </dsp:sp>
    <dsp:sp modelId="{3B623178-8E9D-4A3D-ADEB-54F2F088518A}">
      <dsp:nvSpPr>
        <dsp:cNvPr id="0" name=""/>
        <dsp:cNvSpPr/>
      </dsp:nvSpPr>
      <dsp:spPr>
        <a:xfrm>
          <a:off x="5509855" y="3478326"/>
          <a:ext cx="2883923" cy="1153569"/>
        </a:xfrm>
        <a:prstGeom prst="chevron">
          <a:avLst/>
        </a:prstGeom>
        <a:solidFill>
          <a:srgbClr val="50E6FF">
            <a:alpha val="90000"/>
          </a:srgb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Business critical	</a:t>
          </a:r>
          <a:endParaRPr lang="en-US" sz="2000" kern="1200" dirty="0"/>
        </a:p>
      </dsp:txBody>
      <dsp:txXfrm>
        <a:off x="6086640" y="3478326"/>
        <a:ext cx="1730354" cy="1153569"/>
      </dsp:txXfrm>
    </dsp:sp>
    <dsp:sp modelId="{D64817FE-A4A1-48B6-9EAA-67AC8D3DE931}">
      <dsp:nvSpPr>
        <dsp:cNvPr id="0" name=""/>
        <dsp:cNvSpPr/>
      </dsp:nvSpPr>
      <dsp:spPr>
        <a:xfrm>
          <a:off x="7990029" y="3478326"/>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Hyperscale</a:t>
          </a:r>
          <a:endParaRPr lang="en-US" sz="2000" kern="1200" dirty="0"/>
        </a:p>
      </dsp:txBody>
      <dsp:txXfrm>
        <a:off x="8566814" y="3478326"/>
        <a:ext cx="1730354" cy="1153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B3D66-C13A-4D18-A9F5-B4C57A7DFC1E}">
      <dsp:nvSpPr>
        <dsp:cNvPr id="0" name=""/>
        <dsp:cNvSpPr/>
      </dsp:nvSpPr>
      <dsp:spPr>
        <a:xfrm>
          <a:off x="0" y="138"/>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spc="0" dirty="0">
              <a:solidFill>
                <a:prstClr val="black"/>
              </a:solidFill>
              <a:cs typeface="Segoe UI Semilight" panose="020B0402040204020203" pitchFamily="34" charset="0"/>
            </a:rPr>
            <a:t>Basic (DTU), Standard (DTU), General Purpose (vCore)</a:t>
          </a:r>
          <a:endParaRPr lang="en-US" sz="1800" kern="1200" dirty="0"/>
        </a:p>
      </dsp:txBody>
      <dsp:txXfrm>
        <a:off x="35643" y="35781"/>
        <a:ext cx="5504878" cy="658866"/>
      </dsp:txXfrm>
    </dsp:sp>
    <dsp:sp modelId="{E36EA90D-00A0-402A-AE8E-6B81F1BF982C}">
      <dsp:nvSpPr>
        <dsp:cNvPr id="0" name=""/>
        <dsp:cNvSpPr/>
      </dsp:nvSpPr>
      <dsp:spPr>
        <a:xfrm>
          <a:off x="0" y="743945"/>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Behaves like Failover Cluster Instance</a:t>
          </a:r>
          <a:endParaRPr lang="en-US" sz="1800" kern="1200" dirty="0"/>
        </a:p>
      </dsp:txBody>
      <dsp:txXfrm>
        <a:off x="35643" y="779588"/>
        <a:ext cx="5504878" cy="658866"/>
      </dsp:txXfrm>
    </dsp:sp>
    <dsp:sp modelId="{537AC4EA-398B-43C1-BEB6-8CE04874A155}">
      <dsp:nvSpPr>
        <dsp:cNvPr id="0" name=""/>
        <dsp:cNvSpPr/>
      </dsp:nvSpPr>
      <dsp:spPr>
        <a:xfrm>
          <a:off x="0" y="1487752"/>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Remote storage provides data redundancy</a:t>
          </a:r>
          <a:endParaRPr lang="en-US" sz="1800" kern="1200" dirty="0"/>
        </a:p>
      </dsp:txBody>
      <dsp:txXfrm>
        <a:off x="35643" y="1523395"/>
        <a:ext cx="5504878" cy="658866"/>
      </dsp:txXfrm>
    </dsp:sp>
    <dsp:sp modelId="{3702D849-64F8-4231-B63E-4506249F1CC1}">
      <dsp:nvSpPr>
        <dsp:cNvPr id="0" name=""/>
        <dsp:cNvSpPr/>
      </dsp:nvSpPr>
      <dsp:spPr>
        <a:xfrm>
          <a:off x="0" y="2231559"/>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Backup files are in a different location with geo-redundancy</a:t>
          </a:r>
          <a:endParaRPr lang="en-US" sz="1800" kern="1200" dirty="0"/>
        </a:p>
      </dsp:txBody>
      <dsp:txXfrm>
        <a:off x="35643" y="2267202"/>
        <a:ext cx="5504878" cy="658866"/>
      </dsp:txXfrm>
    </dsp:sp>
    <dsp:sp modelId="{E5E9969B-1DA8-4403-8189-78DCE572C060}">
      <dsp:nvSpPr>
        <dsp:cNvPr id="0" name=""/>
        <dsp:cNvSpPr/>
      </dsp:nvSpPr>
      <dsp:spPr>
        <a:xfrm>
          <a:off x="0" y="2975366"/>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Failover decisions based on SQL and Service Fabric</a:t>
          </a:r>
          <a:endParaRPr lang="en-US" sz="1800" kern="1200" dirty="0"/>
        </a:p>
      </dsp:txBody>
      <dsp:txXfrm>
        <a:off x="35643" y="3011009"/>
        <a:ext cx="5504878" cy="658866"/>
      </dsp:txXfrm>
    </dsp:sp>
    <dsp:sp modelId="{AB439D44-51AC-40C7-A2AF-BA9416B69608}">
      <dsp:nvSpPr>
        <dsp:cNvPr id="0" name=""/>
        <dsp:cNvSpPr/>
      </dsp:nvSpPr>
      <dsp:spPr>
        <a:xfrm>
          <a:off x="0" y="3719173"/>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Recovery time depends on spare capacity</a:t>
          </a:r>
          <a:endParaRPr lang="en-US" sz="1800" kern="1200" dirty="0"/>
        </a:p>
      </dsp:txBody>
      <dsp:txXfrm>
        <a:off x="35643" y="3754816"/>
        <a:ext cx="5504878" cy="658866"/>
      </dsp:txXfrm>
    </dsp:sp>
    <dsp:sp modelId="{DB7A2EDD-92C5-4A6A-B200-2C7B74D1F812}">
      <dsp:nvSpPr>
        <dsp:cNvPr id="0" name=""/>
        <dsp:cNvSpPr/>
      </dsp:nvSpPr>
      <dsp:spPr>
        <a:xfrm>
          <a:off x="0" y="4462981"/>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Connectivity redirection built-in</a:t>
          </a:r>
          <a:endParaRPr lang="en-US" sz="1800" kern="1200" dirty="0"/>
        </a:p>
      </dsp:txBody>
      <dsp:txXfrm>
        <a:off x="35643" y="4498624"/>
        <a:ext cx="5504878" cy="658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3163D-1879-4D8B-9BA2-452BFAE29D63}">
      <dsp:nvSpPr>
        <dsp:cNvPr id="0" name=""/>
        <dsp:cNvSpPr/>
      </dsp:nvSpPr>
      <dsp:spPr>
        <a:xfrm>
          <a:off x="0" y="15757"/>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Premium (DTU) and Business Critical (vCore) </a:t>
          </a:r>
        </a:p>
      </dsp:txBody>
      <dsp:txXfrm>
        <a:off x="37082" y="52839"/>
        <a:ext cx="5867884" cy="685458"/>
      </dsp:txXfrm>
    </dsp:sp>
    <dsp:sp modelId="{F42CA42F-8213-4F2B-B1C0-130C4E22641A}">
      <dsp:nvSpPr>
        <dsp:cNvPr id="0" name=""/>
        <dsp:cNvSpPr/>
      </dsp:nvSpPr>
      <dsp:spPr>
        <a:xfrm>
          <a:off x="0" y="821459"/>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High availability is implemented using a technology like SQL Server Always On Availability Groups.</a:t>
          </a:r>
          <a:endParaRPr lang="en-US" sz="1800" kern="1200" dirty="0"/>
        </a:p>
      </dsp:txBody>
      <dsp:txXfrm>
        <a:off x="37082" y="858541"/>
        <a:ext cx="5867884" cy="685458"/>
      </dsp:txXfrm>
    </dsp:sp>
    <dsp:sp modelId="{B06B420D-62A6-45D3-9F81-785F0ECBC258}">
      <dsp:nvSpPr>
        <dsp:cNvPr id="0" name=""/>
        <dsp:cNvSpPr/>
      </dsp:nvSpPr>
      <dsp:spPr>
        <a:xfrm>
          <a:off x="0" y="1627162"/>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High availability is achieved by replicating both compute and storage to additional nodes.</a:t>
          </a:r>
          <a:endParaRPr lang="en-US" sz="1800" kern="1200" dirty="0"/>
        </a:p>
      </dsp:txBody>
      <dsp:txXfrm>
        <a:off x="37082" y="1664244"/>
        <a:ext cx="5867884" cy="685458"/>
      </dsp:txXfrm>
    </dsp:sp>
    <dsp:sp modelId="{BECA90C4-0169-476B-B9CD-10DC1079713E}">
      <dsp:nvSpPr>
        <dsp:cNvPr id="0" name=""/>
        <dsp:cNvSpPr/>
      </dsp:nvSpPr>
      <dsp:spPr>
        <a:xfrm>
          <a:off x="0" y="2432865"/>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The cluster includes a single primary replica for read-write workloads, and up to three secondary replicas.</a:t>
          </a:r>
          <a:endParaRPr lang="en-US" sz="1800" kern="1200" dirty="0"/>
        </a:p>
      </dsp:txBody>
      <dsp:txXfrm>
        <a:off x="37082" y="2469947"/>
        <a:ext cx="5867884" cy="685458"/>
      </dsp:txXfrm>
    </dsp:sp>
    <dsp:sp modelId="{830F2B68-0BDA-41F1-B615-45D9E6FFAD20}">
      <dsp:nvSpPr>
        <dsp:cNvPr id="0" name=""/>
        <dsp:cNvSpPr/>
      </dsp:nvSpPr>
      <dsp:spPr>
        <a:xfrm>
          <a:off x="0" y="3238567"/>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The failover is initiated by the Azure Service Fabric. </a:t>
          </a:r>
          <a:endParaRPr lang="en-US" sz="1800" kern="1200"/>
        </a:p>
      </dsp:txBody>
      <dsp:txXfrm>
        <a:off x="37082" y="3275649"/>
        <a:ext cx="5867884" cy="685458"/>
      </dsp:txXfrm>
    </dsp:sp>
    <dsp:sp modelId="{B6797D5E-7071-420D-A8A1-F13F83CDA104}">
      <dsp:nvSpPr>
        <dsp:cNvPr id="0" name=""/>
        <dsp:cNvSpPr/>
      </dsp:nvSpPr>
      <dsp:spPr>
        <a:xfrm>
          <a:off x="0" y="4044269"/>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As an extra benefit, the premium availability model includes Read Scale-Out feature. </a:t>
          </a:r>
          <a:endParaRPr lang="en-US" sz="1800" kern="1200" dirty="0"/>
        </a:p>
      </dsp:txBody>
      <dsp:txXfrm>
        <a:off x="37082" y="4081351"/>
        <a:ext cx="5867884" cy="68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58ECE-E330-4A66-8ACD-CC97126ECAFB}">
      <dsp:nvSpPr>
        <dsp:cNvPr id="0" name=""/>
        <dsp:cNvSpPr/>
      </dsp:nvSpPr>
      <dsp:spPr>
        <a:xfrm>
          <a:off x="0" y="29504"/>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Read Scale-Out redirects the read-only client connections to one of the ready-only replicas available instead of sharing the read-write replica.</a:t>
          </a:r>
          <a:endParaRPr lang="en-US" sz="1800" kern="1200" dirty="0"/>
        </a:p>
      </dsp:txBody>
      <dsp:txXfrm>
        <a:off x="52089" y="81593"/>
        <a:ext cx="5945784" cy="962862"/>
      </dsp:txXfrm>
    </dsp:sp>
    <dsp:sp modelId="{651DBB4B-8CC4-4D09-8D99-D9B8643C675B}">
      <dsp:nvSpPr>
        <dsp:cNvPr id="0" name=""/>
        <dsp:cNvSpPr/>
      </dsp:nvSpPr>
      <dsp:spPr>
        <a:xfrm>
          <a:off x="0" y="1260704"/>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Use </a:t>
          </a:r>
          <a:r>
            <a:rPr lang="en-US" sz="1800" b="1" kern="1200" baseline="0"/>
            <a:t>ApplicationIntent=ReadOnly</a:t>
          </a:r>
          <a:r>
            <a:rPr lang="en-US" sz="1800" kern="1200" baseline="0"/>
            <a:t>; to connect to the read-only replica.</a:t>
          </a:r>
          <a:endParaRPr lang="en-US" sz="1800" kern="1200" dirty="0"/>
        </a:p>
      </dsp:txBody>
      <dsp:txXfrm>
        <a:off x="52089" y="1312793"/>
        <a:ext cx="5945784" cy="962862"/>
      </dsp:txXfrm>
    </dsp:sp>
    <dsp:sp modelId="{D3F384AA-85F2-4B08-B574-A483E80232AD}">
      <dsp:nvSpPr>
        <dsp:cNvPr id="0" name=""/>
        <dsp:cNvSpPr/>
      </dsp:nvSpPr>
      <dsp:spPr>
        <a:xfrm>
          <a:off x="0" y="2491905"/>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Effectively isolate the read-only workload from the main read-write workload and doubles the compute capacity of the database or elastic pool at no additional charge.</a:t>
          </a:r>
          <a:endParaRPr lang="en-US" sz="1800" kern="1200" dirty="0"/>
        </a:p>
      </dsp:txBody>
      <dsp:txXfrm>
        <a:off x="52089" y="2543994"/>
        <a:ext cx="5945784" cy="962862"/>
      </dsp:txXfrm>
    </dsp:sp>
    <dsp:sp modelId="{24E8AE9F-B2AC-4814-AFA5-0F6C69A7DFC0}">
      <dsp:nvSpPr>
        <dsp:cNvPr id="0" name=""/>
        <dsp:cNvSpPr/>
      </dsp:nvSpPr>
      <dsp:spPr>
        <a:xfrm>
          <a:off x="0" y="3723105"/>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This is ideal to scale-out for complex analytical workloads without affecting the primary OLTP workload.</a:t>
          </a:r>
          <a:endParaRPr lang="en-US" sz="1800" kern="1200" dirty="0"/>
        </a:p>
      </dsp:txBody>
      <dsp:txXfrm>
        <a:off x="52089" y="3775194"/>
        <a:ext cx="5945784" cy="962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0C90-4557-4E51-9601-49BD483DC06D}">
      <dsp:nvSpPr>
        <dsp:cNvPr id="0" name=""/>
        <dsp:cNvSpPr/>
      </dsp:nvSpPr>
      <dsp:spPr>
        <a:xfrm>
          <a:off x="0" y="30760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Zone redundant configurations are  available in the Premium, Business Critical, General Purpose and Hyperscale Service Tiers</a:t>
          </a:r>
          <a:endParaRPr lang="en-US" sz="1700" kern="1200" dirty="0"/>
        </a:p>
      </dsp:txBody>
      <dsp:txXfrm>
        <a:off x="49518" y="357123"/>
        <a:ext cx="5540696" cy="915353"/>
      </dsp:txXfrm>
    </dsp:sp>
    <dsp:sp modelId="{BE7AC363-275C-4D69-9598-B69A7310C7CB}">
      <dsp:nvSpPr>
        <dsp:cNvPr id="0" name=""/>
        <dsp:cNvSpPr/>
      </dsp:nvSpPr>
      <dsp:spPr>
        <a:xfrm>
          <a:off x="0" y="137095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SQL Database can place different replicas of the Business-Critical database to different availability zones in the same region.</a:t>
          </a:r>
          <a:endParaRPr lang="en-US" sz="1700" kern="1200" dirty="0"/>
        </a:p>
      </dsp:txBody>
      <dsp:txXfrm>
        <a:off x="49518" y="1420473"/>
        <a:ext cx="5540696" cy="915353"/>
      </dsp:txXfrm>
    </dsp:sp>
    <dsp:sp modelId="{EA816DA8-16B2-491E-982A-E36D7B2BFC13}">
      <dsp:nvSpPr>
        <dsp:cNvPr id="0" name=""/>
        <dsp:cNvSpPr/>
      </dsp:nvSpPr>
      <dsp:spPr>
        <a:xfrm>
          <a:off x="0" y="243430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routing is controlled by Azure Traffic Manager (ATM). </a:t>
          </a:r>
        </a:p>
      </dsp:txBody>
      <dsp:txXfrm>
        <a:off x="49518" y="2483823"/>
        <a:ext cx="5540696" cy="915353"/>
      </dsp:txXfrm>
    </dsp:sp>
    <dsp:sp modelId="{7F4B4DDA-AD1B-47B1-B8C7-B012B21334C2}">
      <dsp:nvSpPr>
        <dsp:cNvPr id="0" name=""/>
        <dsp:cNvSpPr/>
      </dsp:nvSpPr>
      <dsp:spPr>
        <a:xfrm>
          <a:off x="0" y="349765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zone redundant databases have replicas in different datacenters with some distance between them, the increased network latency may impact the performance.</a:t>
          </a:r>
        </a:p>
      </dsp:txBody>
      <dsp:txXfrm>
        <a:off x="49518" y="3547173"/>
        <a:ext cx="5540696" cy="915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47629-8717-4462-8A97-67BD9CEBE89A}">
      <dsp:nvSpPr>
        <dsp:cNvPr id="0" name=""/>
        <dsp:cNvSpPr/>
      </dsp:nvSpPr>
      <dsp:spPr>
        <a:xfrm>
          <a:off x="0" y="91284"/>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By default, the cluster of nodes for the premium availability model is created in the same datacenter. </a:t>
          </a:r>
          <a:endParaRPr lang="en-US" sz="1500" kern="1200" dirty="0"/>
        </a:p>
      </dsp:txBody>
      <dsp:txXfrm>
        <a:off x="43586" y="134870"/>
        <a:ext cx="5552560" cy="805684"/>
      </dsp:txXfrm>
    </dsp:sp>
    <dsp:sp modelId="{BE7AC363-275C-4D69-9598-B69A7310C7CB}">
      <dsp:nvSpPr>
        <dsp:cNvPr id="0" name=""/>
        <dsp:cNvSpPr/>
      </dsp:nvSpPr>
      <dsp:spPr>
        <a:xfrm>
          <a:off x="0" y="1027340"/>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SQL Database can place different replicas of the Business-Critical database to different availability zones in the same region.</a:t>
          </a:r>
          <a:endParaRPr lang="en-US" sz="1500" kern="1200" dirty="0"/>
        </a:p>
      </dsp:txBody>
      <dsp:txXfrm>
        <a:off x="43586" y="1070926"/>
        <a:ext cx="5552560" cy="805684"/>
      </dsp:txXfrm>
    </dsp:sp>
    <dsp:sp modelId="{EA816DA8-16B2-491E-982A-E36D7B2BFC13}">
      <dsp:nvSpPr>
        <dsp:cNvPr id="0" name=""/>
        <dsp:cNvSpPr/>
      </dsp:nvSpPr>
      <dsp:spPr>
        <a:xfrm>
          <a:off x="0" y="1963396"/>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routing is controlled by Azure Traffic Manager (ATM). </a:t>
          </a:r>
        </a:p>
      </dsp:txBody>
      <dsp:txXfrm>
        <a:off x="43586" y="2006982"/>
        <a:ext cx="5552560" cy="805684"/>
      </dsp:txXfrm>
    </dsp:sp>
    <dsp:sp modelId="{7F4B4DDA-AD1B-47B1-B8C7-B012B21334C2}">
      <dsp:nvSpPr>
        <dsp:cNvPr id="0" name=""/>
        <dsp:cNvSpPr/>
      </dsp:nvSpPr>
      <dsp:spPr>
        <a:xfrm>
          <a:off x="0" y="2899453"/>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zone redundant databases have replicas in different datacenters with some distance between them, the increased network latency may impact the performance.</a:t>
          </a:r>
        </a:p>
      </dsp:txBody>
      <dsp:txXfrm>
        <a:off x="43586" y="2943039"/>
        <a:ext cx="5552560" cy="805684"/>
      </dsp:txXfrm>
    </dsp:sp>
    <dsp:sp modelId="{08286313-9289-4961-8FE9-CC08C61FA2EE}">
      <dsp:nvSpPr>
        <dsp:cNvPr id="0" name=""/>
        <dsp:cNvSpPr/>
      </dsp:nvSpPr>
      <dsp:spPr>
        <a:xfrm>
          <a:off x="0" y="3835509"/>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baseline="0" dirty="0"/>
            <a:t>Zone redundant configurations are  available in the Premium, Business Critical, General Purpose and Hyperscale Service Tiers. </a:t>
          </a:r>
          <a:endParaRPr lang="en-US" sz="1500" kern="1200" dirty="0"/>
        </a:p>
      </dsp:txBody>
      <dsp:txXfrm>
        <a:off x="43586" y="3879095"/>
        <a:ext cx="5552560" cy="8056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overvie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overview"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learn.microsoft.com/en-us/azure/azure-sql/database/standby-replica-how-to-configure?view=azuresq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azure-sql/database/standby-replica-how-to-configure?view=azuresql&amp;tabs=azure-portal"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learn.microsoft.com/en-us/azure/azure-sql/database/active-geo-replication-overview?view=azuresql" TargetMode="External"/><Relationship Id="rId4" Type="http://schemas.openxmlformats.org/officeDocument/2006/relationships/hyperlink" Target="https://www.microsoft.com/Licensing/product-licensing/sql-serve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Each database in the Premium tier (DTU-based purchasing model) or in the Business Critical tier (vCore-based purchasing model) is automatically provisioned with several AlwaysON replicas to support the availability SLA.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replicas are provisioned with the same compute size as the read-write replica used by the regular database connections.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Read Scale-Out feature allows you to load balance SQL Database read-only workloads using the capacity of one of the read-only replicas instead of sharing the read-write replica.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way the read-only workload will be isolated from the main read-write workload and will not affect its performance.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feature is intended for the applications that include logically separated read-only workloads, such as analytics, and therefore could gain performance benefits using this additional capacity at no extra cost.</a:t>
            </a:r>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973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Zone-redundant availability ensures your data is spread across three Azure Availability Zones in the Primary Region. Each availability zone is separate physical location with independent power, cooling and networking.</a:t>
            </a:r>
          </a:p>
          <a:p>
            <a:endParaRPr lang="en-US" sz="800" b="0" i="0" u="none" strike="noStrike" kern="1200" dirty="0">
              <a:solidFill>
                <a:schemeClr val="tx1"/>
              </a:solidFill>
              <a:effectLst/>
              <a:latin typeface="Segoe UI Light" pitchFamily="34" charset="0"/>
              <a:ea typeface="+mn-ea"/>
              <a:cs typeface="+mn-cs"/>
            </a:endParaRPr>
          </a:p>
          <a:p>
            <a:pPr lvl="0"/>
            <a:r>
              <a:rPr lang="en-US" sz="1600" baseline="0" dirty="0"/>
              <a:t>Zone redundant configurations are  available in the Premium, Business Critical, General Purpose and Hyperscale Service Tiers. But not available for Basic and Standard Service tiers of the DTU based purchasing model. Each </a:t>
            </a:r>
            <a:r>
              <a:rPr lang="en-US" sz="1600" baseline="0" dirty="0" err="1"/>
              <a:t>Serivce</a:t>
            </a:r>
            <a:r>
              <a:rPr lang="en-US" sz="1600" baseline="0" dirty="0"/>
              <a:t> tier implements Zone-redundant availability differently.</a:t>
            </a:r>
          </a:p>
          <a:p>
            <a:pPr lvl="0"/>
            <a:endParaRPr lang="en-US" sz="1600" baseline="0" dirty="0"/>
          </a:p>
          <a:p>
            <a:pPr lvl="0"/>
            <a:r>
              <a:rPr lang="en-US" sz="1600" baseline="0" dirty="0"/>
              <a:t>In General purpose service tier, zone-redundant is available for both serverless and provisioned compute for databases in </a:t>
            </a:r>
            <a:r>
              <a:rPr lang="en-US" sz="1600" baseline="0" dirty="0" err="1"/>
              <a:t>vCore</a:t>
            </a:r>
            <a:r>
              <a:rPr lang="en-US" sz="1600" baseline="0" dirty="0"/>
              <a:t> purchasing model. </a:t>
            </a:r>
            <a:endParaRPr lang="en-US" sz="1600" dirty="0"/>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By default, the quorum-set replicas for the local storage configurations are created in the same datacenter. With the introduction of </a:t>
            </a:r>
            <a:r>
              <a:rPr lang="en-US" sz="800" b="0" i="0" u="sng" strike="noStrike" kern="1200" dirty="0">
                <a:solidFill>
                  <a:schemeClr val="tx1"/>
                </a:solidFill>
                <a:effectLst/>
                <a:latin typeface="Segoe UI Light" pitchFamily="34" charset="0"/>
                <a:ea typeface="+mn-ea"/>
                <a:cs typeface="+mn-cs"/>
                <a:hlinkClick r:id="rId3"/>
              </a:rPr>
              <a:t>Azure Availability Zones</a:t>
            </a:r>
            <a:r>
              <a:rPr lang="en-US" sz="800" b="0" i="0" u="none" strike="noStrike" kern="1200" dirty="0">
                <a:solidFill>
                  <a:schemeClr val="tx1"/>
                </a:solidFill>
                <a:effectLst/>
                <a:latin typeface="Segoe UI Light" pitchFamily="34" charset="0"/>
                <a:ea typeface="+mn-ea"/>
                <a:cs typeface="+mn-cs"/>
              </a:rPr>
              <a:t>, you have the ability to place the different replicas in the quorum-sets to different availability zones in the same region. To eliminate a single point of failure, the control ring is also duplicated across multiple zones as three gateway rings (GW). The routing to a specific gateway ring is controlled by </a:t>
            </a:r>
            <a:r>
              <a:rPr lang="en-US" sz="800" b="0" i="0" u="sng" strike="noStrike" kern="1200" dirty="0">
                <a:solidFill>
                  <a:schemeClr val="tx1"/>
                </a:solidFill>
                <a:effectLst/>
                <a:latin typeface="Segoe UI Light" pitchFamily="34" charset="0"/>
                <a:ea typeface="+mn-ea"/>
                <a:cs typeface="+mn-cs"/>
                <a:hlinkClick r:id="rId4"/>
              </a:rPr>
              <a:t>Azure Traffic Manager</a:t>
            </a:r>
            <a:r>
              <a:rPr lang="en-US" sz="800" b="0" i="0" u="none" strike="noStrike" kern="1200" dirty="0">
                <a:solidFill>
                  <a:schemeClr val="tx1"/>
                </a:solidFill>
                <a:effectLst/>
                <a:latin typeface="Segoe UI Light" pitchFamily="34" charset="0"/>
                <a:ea typeface="+mn-ea"/>
                <a:cs typeface="+mn-cs"/>
              </a:rPr>
              <a:t> (ATM). Because the zone redundant configuration does not create additional database redundancy, the use of Availability Zones in the Premium or Business Critical service tiers is available at no extra cost. By selecting a zone redundant for  database, you can make your General-purpose databases resilient to a much larger set of failures, including catastrophic datacenter outages, without any changes of the application logic.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Because the zone redundant quorum-set has replicas in different datacenters with some distance between them, the increased network latency may increase the commit time and thus impact the performance of some OLTP workloads. You can always return to the single-zone configuration by disabling the zone redundancy setting. This process is a size of data operation and is similar to the regular service level objective (SLO) update. At the end of the process, the database or pool is migrated from a zone redundant ring to a single zone ring or vice versa.</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3989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By default, the quorum-set replicas for the local storage configurations are created in the same datacenter. With the introduction of </a:t>
            </a:r>
            <a:r>
              <a:rPr lang="en-US" sz="800" b="0" i="0" u="sng" strike="noStrike" kern="1200" dirty="0">
                <a:solidFill>
                  <a:schemeClr val="tx1"/>
                </a:solidFill>
                <a:effectLst/>
                <a:latin typeface="Segoe UI Light" pitchFamily="34" charset="0"/>
                <a:ea typeface="+mn-ea"/>
                <a:cs typeface="+mn-cs"/>
                <a:hlinkClick r:id="rId3"/>
              </a:rPr>
              <a:t>Azure Availability Zones</a:t>
            </a:r>
            <a:r>
              <a:rPr lang="en-US" sz="800" b="0" i="0" u="none" strike="noStrike" kern="1200" dirty="0">
                <a:solidFill>
                  <a:schemeClr val="tx1"/>
                </a:solidFill>
                <a:effectLst/>
                <a:latin typeface="Segoe UI Light" pitchFamily="34" charset="0"/>
                <a:ea typeface="+mn-ea"/>
                <a:cs typeface="+mn-cs"/>
              </a:rPr>
              <a:t>, you have the ability to place the different replicas in the quorum-sets to different availability zones in the same region. To eliminate a single point of failure, the control ring is also duplicated across multiple zones as three gateway rings (GW). The routing to a specific gateway ring is controlled by </a:t>
            </a:r>
            <a:r>
              <a:rPr lang="en-US" sz="800" b="0" i="0" u="sng" strike="noStrike" kern="1200" dirty="0">
                <a:solidFill>
                  <a:schemeClr val="tx1"/>
                </a:solidFill>
                <a:effectLst/>
                <a:latin typeface="Segoe UI Light" pitchFamily="34" charset="0"/>
                <a:ea typeface="+mn-ea"/>
                <a:cs typeface="+mn-cs"/>
                <a:hlinkClick r:id="rId4"/>
              </a:rPr>
              <a:t>Azure Traffic Manager</a:t>
            </a:r>
            <a:r>
              <a:rPr lang="en-US" sz="800" b="0" i="0" u="none" strike="noStrike" kern="1200" dirty="0">
                <a:solidFill>
                  <a:schemeClr val="tx1"/>
                </a:solidFill>
                <a:effectLst/>
                <a:latin typeface="Segoe UI Light" pitchFamily="34" charset="0"/>
                <a:ea typeface="+mn-ea"/>
                <a:cs typeface="+mn-cs"/>
              </a:rPr>
              <a:t> (ATM). Because the zone redundant configuration does not create additional database redundancy, the use of Availability Zones in the Premium or Business Critical service tiers is available at no extra cost. By selecting a zone redundant for  database, you can make your Premium or Business Critical databases resilient to a much larger set of failures, including catastrophic datacenter outages, without any changes of the application logic. You can also convert any existing Premium, Business Critical, General Purpose and Hyperscale Service tier databases or pools to the zone redundant configuration.</a:t>
            </a:r>
          </a:p>
          <a:p>
            <a:r>
              <a:rPr lang="en-US" sz="800" b="0" i="0" u="none" strike="noStrike" kern="1200" dirty="0">
                <a:solidFill>
                  <a:schemeClr val="tx1"/>
                </a:solidFill>
                <a:effectLst/>
                <a:latin typeface="Segoe UI Light" pitchFamily="34" charset="0"/>
                <a:ea typeface="+mn-ea"/>
                <a:cs typeface="+mn-cs"/>
              </a:rPr>
              <a:t>It is not available in the Basic and standard service tiers of the DTU-based purchasing model.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Because the zone redundant quorum-set has replicas in different datacenters with some distance between them, the increased network latency may increase the commit time and thus impact the performance of some OLTP workloads. You can always return to the single-zone configuration by disabling the zone redundancy setting. This process is a size of data operation and is similar to the regular service level objective (SLO) update. At the end of the process, the database or pool is migrated from a zone redundant ring to a single zone ring or vice versa.</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21550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https://learn.microsoft.com/en-us/azure/azure-sql/database/active-geo-replication-overview?view=azuresql</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Active geo-replication is designed as a business continuity solution that allows the application to perform quick disaster recovery in case of a data center scale outage. If geo-replication is enabled, the application can initiate failover to a secondary database in a different Azure region. Up to four secondaries are supported in the same or different regions, and the secondaries can also be used for read-only access queries. The failover must be initiated manually by the application or the user. After failover, the new primary has a different connection end point.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If you are using active geo-replication and for any reason your primary database fails, or simply needs to be taken offline, you can initiate failover to any of your secondary databases. When failover is activated to one of the secondary databases, all other secondaries are automatically linked to the new primary.</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Active geo-replication leverages the </a:t>
            </a:r>
            <a:r>
              <a:rPr lang="en-US" sz="800" b="0" i="0" u="sng" kern="1200" dirty="0">
                <a:solidFill>
                  <a:schemeClr val="tx1"/>
                </a:solidFill>
                <a:effectLst/>
                <a:latin typeface="Segoe UI Light" pitchFamily="34" charset="0"/>
                <a:ea typeface="+mn-ea"/>
                <a:cs typeface="+mn-cs"/>
                <a:hlinkClick r:id="rId3"/>
              </a:rPr>
              <a:t>Always On</a:t>
            </a:r>
            <a:r>
              <a:rPr lang="en-US" sz="800" b="0" i="0" u="none" strike="noStrike" kern="1200" dirty="0">
                <a:solidFill>
                  <a:schemeClr val="tx1"/>
                </a:solidFill>
                <a:effectLst/>
                <a:latin typeface="Segoe UI Light" pitchFamily="34" charset="0"/>
                <a:ea typeface="+mn-ea"/>
                <a:cs typeface="+mn-cs"/>
              </a:rPr>
              <a:t> technology of SQL Server to asynchronously replicate committed transactions on the primary database to a secondary database using snapshot isolation. Auto-failover groups provide the group semantics on top of active geo-replication but the same asynchronous replication mechanism is used. While at any given point, the secondary database might be slightly behind the primary database, the secondary data is guaranteed to never have partial transactions. Cross-region redundancy enables applications to quickly recover from a permanent loss of an entire datacenter or parts of a datacenter caused by natural disasters, catastrophic human errors, or malicious acts. </a:t>
            </a:r>
            <a:endParaRPr lang="en-US" dirty="0"/>
          </a:p>
          <a:p>
            <a:endParaRPr lang="en-US" dirty="0"/>
          </a:p>
          <a:p>
            <a:r>
              <a:rPr lang="en-US" b="0" i="0" dirty="0">
                <a:solidFill>
                  <a:srgbClr val="161616"/>
                </a:solidFill>
                <a:effectLst/>
                <a:highlight>
                  <a:srgbClr val="FFFFFF"/>
                </a:highlight>
                <a:latin typeface="Segoe UI" panose="020B0502040204020203" pitchFamily="34" charset="0"/>
              </a:rPr>
              <a:t>If your secondary replica is used </a:t>
            </a:r>
            <a:r>
              <a:rPr lang="en-US" b="0" i="1" dirty="0">
                <a:solidFill>
                  <a:srgbClr val="161616"/>
                </a:solidFill>
                <a:effectLst/>
                <a:highlight>
                  <a:srgbClr val="FFFFFF"/>
                </a:highlight>
                <a:latin typeface="Segoe UI" panose="020B0502040204020203" pitchFamily="34" charset="0"/>
              </a:rPr>
              <a:t>only</a:t>
            </a:r>
            <a:r>
              <a:rPr lang="en-US" b="0" i="0" dirty="0">
                <a:solidFill>
                  <a:srgbClr val="161616"/>
                </a:solidFill>
                <a:effectLst/>
                <a:highlight>
                  <a:srgbClr val="FFFFFF"/>
                </a:highlight>
                <a:latin typeface="Segoe UI" panose="020B0502040204020203" pitchFamily="34" charset="0"/>
              </a:rPr>
              <a:t> for disaster recovery (DR) and doesn't have any read or write workloads, you can designate the replica as </a:t>
            </a:r>
            <a:r>
              <a:rPr lang="en-US" b="0" i="0" u="none" strike="noStrike" dirty="0">
                <a:effectLst/>
                <a:highlight>
                  <a:srgbClr val="FFFFFF"/>
                </a:highlight>
                <a:latin typeface="Segoe UI" panose="020B0502040204020203" pitchFamily="34" charset="0"/>
                <a:hlinkClick r:id="rId4"/>
              </a:rPr>
              <a:t>standby</a:t>
            </a:r>
            <a:r>
              <a:rPr lang="en-US" b="0" i="0" dirty="0">
                <a:solidFill>
                  <a:srgbClr val="161616"/>
                </a:solidFill>
                <a:effectLst/>
                <a:highlight>
                  <a:srgbClr val="FFFFFF"/>
                </a:highlight>
                <a:latin typeface="Segoe UI" panose="020B0502040204020203" pitchFamily="34" charset="0"/>
              </a:rPr>
              <a:t> to save on licensing costs. But there are some limitations for example</a:t>
            </a:r>
          </a:p>
          <a:p>
            <a:endParaRPr lang="en-US" b="0" i="0" dirty="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Only one secondary database replica can be designated for standby.</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serverless compute tier isn't supported. Standby replica can't be enabled if the primary or secondary database is in the serverless compute tier.</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DTU purchasing model isn't supported. You can enable a standby replica for databases using the </a:t>
            </a:r>
            <a:r>
              <a:rPr lang="en-US" b="0" i="0" dirty="0" err="1">
                <a:solidFill>
                  <a:srgbClr val="161616"/>
                </a:solidFill>
                <a:effectLst/>
                <a:highlight>
                  <a:srgbClr val="FFFFFF"/>
                </a:highlight>
                <a:latin typeface="Segoe UI" panose="020B0502040204020203" pitchFamily="34" charset="0"/>
              </a:rPr>
              <a:t>vCore</a:t>
            </a:r>
            <a:r>
              <a:rPr lang="en-US" b="0" i="0" dirty="0">
                <a:solidFill>
                  <a:srgbClr val="161616"/>
                </a:solidFill>
                <a:effectLst/>
                <a:highlight>
                  <a:srgbClr val="FFFFFF"/>
                </a:highlight>
                <a:latin typeface="Segoe UI" panose="020B0502040204020203" pitchFamily="34" charset="0"/>
              </a:rPr>
              <a:t> purchasing model only.</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Hyperscale service tier isn't supported. Only databases in the General Purpose and Business Critical service tiers can be designated for standby.</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For more detail check the documentation page</a:t>
            </a:r>
          </a:p>
          <a:p>
            <a:r>
              <a:rPr lang="en-US" dirty="0"/>
              <a:t>https://learn.microsoft.com/en-us/azure/azure-sql/database/standby-replica-how-to-configure?view=azuresql&amp;tabs=azure-portal</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a:p>
        </p:txBody>
      </p:sp>
    </p:spTree>
    <p:extLst>
      <p:ext uri="{BB962C8B-B14F-4D97-AF65-F5344CB8AC3E}">
        <p14:creationId xmlns:p14="http://schemas.microsoft.com/office/powerpoint/2010/main" val="292604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Configure license-free standby replica - Azure SQL Database | Microsoft Learn</a:t>
            </a:r>
            <a:endParaRPr lang="en-US" dirty="0"/>
          </a:p>
          <a:p>
            <a:endParaRPr lang="en-US" dirty="0"/>
          </a:p>
          <a:p>
            <a:pPr algn="l"/>
            <a:r>
              <a:rPr lang="en-US" b="0" i="0" dirty="0">
                <a:solidFill>
                  <a:srgbClr val="E6E6E6"/>
                </a:solidFill>
                <a:effectLst/>
                <a:highlight>
                  <a:srgbClr val="171717"/>
                </a:highlight>
                <a:latin typeface="Segoe UI" panose="020B0502040204020203" pitchFamily="34" charset="0"/>
              </a:rPr>
              <a:t>When a secondary database replica is used </a:t>
            </a:r>
            <a:r>
              <a:rPr lang="en-US" b="0" i="1" dirty="0">
                <a:solidFill>
                  <a:srgbClr val="E6E6E6"/>
                </a:solidFill>
                <a:effectLst/>
                <a:highlight>
                  <a:srgbClr val="171717"/>
                </a:highlight>
                <a:latin typeface="Segoe UI" panose="020B0502040204020203" pitchFamily="34" charset="0"/>
              </a:rPr>
              <a:t>only</a:t>
            </a:r>
            <a:r>
              <a:rPr lang="en-US" b="0" i="0" dirty="0">
                <a:solidFill>
                  <a:srgbClr val="E6E6E6"/>
                </a:solidFill>
                <a:effectLst/>
                <a:highlight>
                  <a:srgbClr val="171717"/>
                </a:highlight>
                <a:latin typeface="Segoe UI" panose="020B0502040204020203" pitchFamily="34" charset="0"/>
              </a:rPr>
              <a:t> for disaster recovery, and doesn't have any workloads running on it, or applications connecting to it, you can save on licensing costs by designating the database as a </a:t>
            </a:r>
            <a:r>
              <a:rPr lang="en-US" b="0" i="1" dirty="0">
                <a:solidFill>
                  <a:srgbClr val="E6E6E6"/>
                </a:solidFill>
                <a:effectLst/>
                <a:highlight>
                  <a:srgbClr val="171717"/>
                </a:highlight>
                <a:latin typeface="Segoe UI" panose="020B0502040204020203" pitchFamily="34" charset="0"/>
              </a:rPr>
              <a:t>standby replica</a:t>
            </a:r>
            <a:r>
              <a:rPr lang="en-US" b="0" i="0" dirty="0">
                <a:solidFill>
                  <a:srgbClr val="E6E6E6"/>
                </a:solidFill>
                <a:effectLst/>
                <a:highlight>
                  <a:srgbClr val="171717"/>
                </a:highlight>
                <a:latin typeface="Segoe UI" panose="020B0502040204020203" pitchFamily="34" charset="0"/>
              </a:rPr>
              <a:t>. When a secondary database is designated for standby, Microsoft provides you with the number of vCores licensed to the primary database at no extra charge under the failover rights benefit in the </a:t>
            </a:r>
            <a:r>
              <a:rPr lang="en-US" b="0" i="0" u="none" strike="noStrike" dirty="0">
                <a:solidFill>
                  <a:srgbClr val="E6E6E6"/>
                </a:solidFill>
                <a:effectLst/>
                <a:highlight>
                  <a:srgbClr val="171717"/>
                </a:highlight>
                <a:latin typeface="Segoe UI" panose="020B0502040204020203" pitchFamily="34" charset="0"/>
                <a:hlinkClick r:id="rId4"/>
              </a:rPr>
              <a:t>product licensing terms</a:t>
            </a:r>
            <a:r>
              <a:rPr lang="en-US" b="0" i="0" dirty="0">
                <a:solidFill>
                  <a:srgbClr val="E6E6E6"/>
                </a:solidFill>
                <a:effectLst/>
                <a:highlight>
                  <a:srgbClr val="171717"/>
                </a:highlight>
                <a:latin typeface="Segoe UI" panose="020B0502040204020203" pitchFamily="34" charset="0"/>
              </a:rPr>
              <a:t>. You're still billed for the compute and storage that the secondary database uses.</a:t>
            </a:r>
          </a:p>
          <a:p>
            <a:pPr algn="l"/>
            <a:r>
              <a:rPr lang="en-US" b="0" i="0" dirty="0">
                <a:solidFill>
                  <a:srgbClr val="E6E6E6"/>
                </a:solidFill>
                <a:effectLst/>
                <a:highlight>
                  <a:srgbClr val="171717"/>
                </a:highlight>
                <a:latin typeface="Segoe UI" panose="020B0502040204020203" pitchFamily="34" charset="0"/>
              </a:rPr>
              <a:t>You can designate a replica for standby when you configure a new </a:t>
            </a:r>
            <a:r>
              <a:rPr lang="en-US" b="0" i="0" u="none" strike="noStrike" dirty="0">
                <a:solidFill>
                  <a:srgbClr val="E6E6E6"/>
                </a:solidFill>
                <a:effectLst/>
                <a:highlight>
                  <a:srgbClr val="171717"/>
                </a:highlight>
                <a:latin typeface="Segoe UI" panose="020B0502040204020203" pitchFamily="34" charset="0"/>
                <a:hlinkClick r:id="rId5"/>
              </a:rPr>
              <a:t>active geo-replication</a:t>
            </a:r>
            <a:r>
              <a:rPr lang="en-US" b="0" i="0" dirty="0">
                <a:solidFill>
                  <a:srgbClr val="E6E6E6"/>
                </a:solidFill>
                <a:effectLst/>
                <a:highlight>
                  <a:srgbClr val="171717"/>
                </a:highlight>
                <a:latin typeface="Segoe UI" panose="020B0502040204020203" pitchFamily="34" charset="0"/>
              </a:rPr>
              <a:t> replication, or you can convert an existing replica to be standby.</a:t>
            </a:r>
          </a:p>
          <a:p>
            <a:pPr algn="l"/>
            <a:r>
              <a:rPr lang="en-US" b="0" i="0" dirty="0">
                <a:solidFill>
                  <a:srgbClr val="E6E6E6"/>
                </a:solidFill>
                <a:effectLst/>
                <a:highlight>
                  <a:srgbClr val="171717"/>
                </a:highlight>
                <a:latin typeface="Segoe UI" panose="020B0502040204020203" pitchFamily="34" charset="0"/>
              </a:rPr>
              <a:t>While active geo-replication supports adding four secondary replicas, you can only designate one secondary database replica for standby. Failover groups support one secondary database replica per primary database, and it can be either readable, or standby.</a:t>
            </a:r>
          </a:p>
          <a:p>
            <a:pPr algn="l"/>
            <a:r>
              <a:rPr lang="en-US" b="0" i="0" dirty="0">
                <a:solidFill>
                  <a:srgbClr val="E6E6E6"/>
                </a:solidFill>
                <a:effectLst/>
                <a:highlight>
                  <a:srgbClr val="171717"/>
                </a:highlight>
                <a:latin typeface="Segoe UI" panose="020B0502040204020203" pitchFamily="34" charset="0"/>
              </a:rPr>
              <a:t>During planned or unplanned failover, the standby replica becomes the new primary and starts to incur regular vCore licensing costs while the original primary becomes the new standby secondary, and stops incurring vCore licensing costs.</a:t>
            </a:r>
          </a:p>
          <a:p>
            <a:pPr algn="l"/>
            <a:r>
              <a:rPr lang="en-US" b="1" i="0" dirty="0">
                <a:solidFill>
                  <a:srgbClr val="E6E6E6"/>
                </a:solidFill>
                <a:effectLst/>
                <a:highlight>
                  <a:srgbClr val="171717"/>
                </a:highlight>
                <a:latin typeface="Segoe UI" panose="020B0502040204020203" pitchFamily="34" charset="0"/>
              </a:rPr>
              <a:t>Cost benefit</a:t>
            </a: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585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Auto-failover groups is an extension of active geo-replication. It is designed to manage the failover of multiple geo-replicated databases simultaneously using an application initiated failover or by delegating failover to be done by the SQL Database service based on a user defined criteria. It allows you to automatically recover multiple related databases in a secondary region after a catastrophic failure or other unplanned event that results in full or partial loss of the SQL Database service’s availability in the primary region. Additionally, you can use the readable secondary databases to offload read-only query workloads. Because auto-failover groups involve multiple databases, these databases must be configured on the primary server. </a:t>
            </a:r>
            <a:r>
              <a:rPr lang="en-US" sz="800" b="0" i="0" u="none" strike="sngStrike" kern="1200" dirty="0">
                <a:solidFill>
                  <a:schemeClr val="tx1"/>
                </a:solidFill>
                <a:effectLst/>
                <a:latin typeface="Segoe UI Light" pitchFamily="34" charset="0"/>
                <a:ea typeface="+mn-ea"/>
                <a:cs typeface="+mn-cs"/>
              </a:rPr>
              <a:t>Both primary and secondary servers for the databases in the failover group must be in the same subscription</a:t>
            </a:r>
            <a:r>
              <a:rPr lang="en-US" sz="800" b="0" i="0" u="none" strike="noStrike" kern="1200" dirty="0">
                <a:solidFill>
                  <a:schemeClr val="tx1"/>
                </a:solidFill>
                <a:effectLst/>
                <a:latin typeface="Segoe UI Light" pitchFamily="34" charset="0"/>
                <a:ea typeface="+mn-ea"/>
                <a:cs typeface="+mn-cs"/>
              </a:rPr>
              <a:t>. </a:t>
            </a:r>
            <a:r>
              <a:rPr lang="en-US" sz="1600" b="0" i="0" dirty="0">
                <a:solidFill>
                  <a:srgbClr val="161616"/>
                </a:solidFill>
                <a:effectLst/>
                <a:highlight>
                  <a:srgbClr val="EFD9FD"/>
                </a:highlight>
                <a:latin typeface="Segoe UI" panose="020B0502040204020203" pitchFamily="34" charset="0"/>
              </a:rPr>
              <a:t>t's possible to deploy your failover group across subscriptions by using the </a:t>
            </a:r>
            <a:r>
              <a:rPr lang="en-US" sz="1600" dirty="0"/>
              <a:t>-</a:t>
            </a:r>
            <a:r>
              <a:rPr lang="en-US" sz="1600" dirty="0" err="1"/>
              <a:t>PartnerSubscriptionId</a:t>
            </a:r>
            <a:r>
              <a:rPr lang="en-US" sz="1600" b="0" i="0" dirty="0">
                <a:solidFill>
                  <a:srgbClr val="161616"/>
                </a:solidFill>
                <a:effectLst/>
                <a:highlight>
                  <a:srgbClr val="EFD9FD"/>
                </a:highlight>
                <a:latin typeface="Segoe UI" panose="020B0502040204020203" pitchFamily="34" charset="0"/>
              </a:rPr>
              <a:t> parameter in Azure </a:t>
            </a:r>
            <a:r>
              <a:rPr lang="en-US" sz="1600" b="0" i="0" dirty="0" err="1">
                <a:solidFill>
                  <a:srgbClr val="161616"/>
                </a:solidFill>
                <a:effectLst/>
                <a:highlight>
                  <a:srgbClr val="EFD9FD"/>
                </a:highlight>
                <a:latin typeface="Segoe UI" panose="020B0502040204020203" pitchFamily="34" charset="0"/>
              </a:rPr>
              <a:t>Powershell</a:t>
            </a:r>
            <a:r>
              <a:rPr lang="en-US" sz="1600" b="0" i="0" dirty="0">
                <a:solidFill>
                  <a:srgbClr val="161616"/>
                </a:solidFill>
                <a:effectLst/>
                <a:highlight>
                  <a:srgbClr val="EFD9FD"/>
                </a:highlight>
                <a:latin typeface="Segoe UI" panose="020B0502040204020203" pitchFamily="34" charset="0"/>
              </a:rPr>
              <a:t> starting with </a:t>
            </a:r>
            <a:r>
              <a:rPr lang="en-US" sz="1600" b="0" i="0" dirty="0" err="1">
                <a:solidFill>
                  <a:srgbClr val="161616"/>
                </a:solidFill>
                <a:effectLst/>
                <a:highlight>
                  <a:srgbClr val="EFD9FD"/>
                </a:highlight>
                <a:latin typeface="Segoe UI" panose="020B0502040204020203" pitchFamily="34" charset="0"/>
              </a:rPr>
              <a:t>Az.SQL</a:t>
            </a:r>
            <a:r>
              <a:rPr lang="en-US" sz="1600" b="0" i="0" dirty="0">
                <a:solidFill>
                  <a:srgbClr val="161616"/>
                </a:solidFill>
                <a:effectLst/>
                <a:highlight>
                  <a:srgbClr val="EFD9FD"/>
                </a:highlight>
                <a:latin typeface="Segoe UI" panose="020B0502040204020203" pitchFamily="34" charset="0"/>
              </a:rPr>
              <a:t> 3.11.0.  </a:t>
            </a:r>
            <a:r>
              <a:rPr lang="en-US" sz="800" b="0" i="0" u="none" strike="noStrike" kern="1200" dirty="0">
                <a:solidFill>
                  <a:schemeClr val="tx1"/>
                </a:solidFill>
                <a:effectLst/>
                <a:latin typeface="Segoe UI Light" pitchFamily="34" charset="0"/>
                <a:ea typeface="+mn-ea"/>
                <a:cs typeface="+mn-cs"/>
              </a:rPr>
              <a:t>Auto-failover groups support replication of all databases in the group to only one secondary server in a different region.</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If you are using auto-failover groups to manage database recovery and any outage that impacts one or several of the databases in the group results in automatic failover. You can configure the auto-failover policy that best meets your application needs, or you can opt out and use manual activation. In addition, auto-failover groups provide read-write and read-only listener end-points that remain unchanged during failovers. Whether you use manual or automatic failover activation, failover switches all secondary databases in the group to primary. After the database failover is completed, the DNS record is automatically updated to redirect the end-points to the new region.</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a:p>
        </p:txBody>
      </p:sp>
    </p:spTree>
    <p:extLst>
      <p:ext uri="{BB962C8B-B14F-4D97-AF65-F5344CB8AC3E}">
        <p14:creationId xmlns:p14="http://schemas.microsoft.com/office/powerpoint/2010/main" val="3759510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Layout: Desktop Only</a:t>
            </a:r>
          </a:p>
          <a:p>
            <a:endParaRPr lang="en-US" sz="1000" b="1" dirty="0"/>
          </a:p>
          <a:p>
            <a:r>
              <a:rPr lang="en-US" sz="1000" dirty="0">
                <a:latin typeface="Segoe UI" panose="020B0502040204020203" pitchFamily="34" charset="0"/>
                <a:cs typeface="Segoe UI" panose="020B0502040204020203" pitchFamily="34" charset="0"/>
              </a:rPr>
              <a:t>Anna lead in to architecture.</a:t>
            </a:r>
          </a:p>
          <a:p>
            <a:r>
              <a:rPr lang="en-US" sz="1000" dirty="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1882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discuss What Accelerated Database Recovery is and how to enable the feature in SQL Server 2019. Then we will look at the Current Database Recovery process and some of the issues that occur based on the existing recovery design. Next, we walk through the four core components of ADR before walking through the new Accelerated Database Recovery Process. Finally, we will have a demonstration on all the awesomeness that is of ADR!</a:t>
            </a:r>
          </a:p>
        </p:txBody>
      </p:sp>
      <p:sp>
        <p:nvSpPr>
          <p:cNvPr id="4" name="Slide Number Placeholder 3"/>
          <p:cNvSpPr>
            <a:spLocks noGrp="1"/>
          </p:cNvSpPr>
          <p:nvPr>
            <p:ph type="sldNum" sz="quarter" idx="5"/>
          </p:nvPr>
        </p:nvSpPr>
        <p:spPr/>
        <p:txBody>
          <a:bodyPr/>
          <a:lstStyle/>
          <a:p>
            <a:fld id="{56E97690-D681-4B47-8FD4-7300C9E579A2}" type="slidenum">
              <a:rPr lang="en-US" smtClean="0"/>
              <a:t>3</a:t>
            </a:fld>
            <a:endParaRPr lang="en-US"/>
          </a:p>
        </p:txBody>
      </p:sp>
    </p:spTree>
    <p:extLst>
      <p:ext uri="{BB962C8B-B14F-4D97-AF65-F5344CB8AC3E}">
        <p14:creationId xmlns:p14="http://schemas.microsoft.com/office/powerpoint/2010/main" val="274976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br>
              <a:rPr lang="en-US" dirty="0"/>
            </a:br>
            <a:br>
              <a:rPr lang="en-US" dirty="0"/>
            </a:br>
            <a:r>
              <a:rPr lang="en-US" dirty="0"/>
              <a:t>Speaker instructions: Edit this slide to introduce the context of the session. Ideally this topic will focus on the customer’s problem domain, not any specific current or future technology. </a:t>
            </a:r>
          </a:p>
          <a:p>
            <a:endParaRPr lang="en-US" dirty="0"/>
          </a:p>
          <a:p>
            <a:r>
              <a:rPr lang="en-US" sz="1800" b="1" dirty="0">
                <a:solidFill>
                  <a:srgbClr val="000000"/>
                </a:solidFill>
                <a:effectLst/>
                <a:latin typeface="Calibri" panose="020F0502020204030204" pitchFamily="34" charset="0"/>
              </a:rPr>
              <a:t>Example from previous CAB events:</a:t>
            </a:r>
          </a:p>
          <a:p>
            <a:endParaRPr lang="en-US" sz="1800" b="1" dirty="0">
              <a:solidFill>
                <a:srgbClr val="000000"/>
              </a:solidFill>
              <a:effectLst/>
              <a:latin typeface="Calibri" panose="020F0502020204030204" pitchFamily="34" charset="0"/>
            </a:endParaRPr>
          </a:p>
          <a:p>
            <a:r>
              <a:rPr lang="en-US" dirty="0"/>
              <a:t>https://msit.microsoftstream.com/video/1fb40840-98dc-ac1e-0fd8-f1ed5f9b1a11?st=74 </a:t>
            </a:r>
          </a:p>
          <a:p>
            <a:r>
              <a:rPr lang="en-US" dirty="0"/>
              <a:t>and</a:t>
            </a:r>
          </a:p>
          <a:p>
            <a:r>
              <a:rPr lang="en-US" dirty="0"/>
              <a:t>https://msit.microsoftstream.com/video/1fb40840-98dc-ac1e-0fd8-f1ed5f9b1a11?st=162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8/16/2024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45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br>
              <a:rPr lang="en-US" dirty="0"/>
            </a:br>
            <a:br>
              <a:rPr lang="en-US" dirty="0"/>
            </a:br>
            <a:r>
              <a:rPr lang="en-US" dirty="0"/>
              <a:t>Speaker instructions: Edit this slide to introduce the context of the session. Ideally this topic will focus on the customer’s problem domain, not any specific current or future technology. </a:t>
            </a:r>
          </a:p>
          <a:p>
            <a:endParaRPr lang="en-US" dirty="0"/>
          </a:p>
          <a:p>
            <a:r>
              <a:rPr lang="en-US" sz="1800" b="1" dirty="0">
                <a:solidFill>
                  <a:srgbClr val="000000"/>
                </a:solidFill>
                <a:effectLst/>
                <a:latin typeface="Calibri" panose="020F0502020204030204" pitchFamily="34" charset="0"/>
              </a:rPr>
              <a:t>Example from previous CAB events:</a:t>
            </a:r>
          </a:p>
          <a:p>
            <a:endParaRPr lang="en-US" sz="1800" b="1" dirty="0">
              <a:solidFill>
                <a:srgbClr val="000000"/>
              </a:solidFill>
              <a:effectLst/>
              <a:latin typeface="Calibri" panose="020F0502020204030204" pitchFamily="34" charset="0"/>
            </a:endParaRPr>
          </a:p>
          <a:p>
            <a:r>
              <a:rPr lang="en-US" dirty="0"/>
              <a:t>https://msit.microsoftstream.com/video/1fb40840-98dc-ac1e-0fd8-f1ed5f9b1a11?st=74 </a:t>
            </a:r>
          </a:p>
          <a:p>
            <a:r>
              <a:rPr lang="en-US" dirty="0"/>
              <a:t>and</a:t>
            </a:r>
          </a:p>
          <a:p>
            <a:r>
              <a:rPr lang="en-US" dirty="0"/>
              <a:t>https://msit.microsoftstream.com/video/1fb40840-98dc-ac1e-0fd8-f1ed5f9b1a11?st=162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8/16/2024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1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dirty="0"/>
          </a:p>
          <a:p>
            <a:endParaRPr lang="en-US" dirty="0"/>
          </a:p>
          <a:p>
            <a:r>
              <a:rPr lang="en-US" dirty="0"/>
              <a:t>Details for Backup Integrity Checks</a:t>
            </a:r>
          </a:p>
          <a:p>
            <a:endParaRPr lang="en-US" dirty="0"/>
          </a:p>
          <a:p>
            <a:r>
              <a:rPr lang="en-US" sz="882" b="0" i="0" kern="1200" dirty="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dirty="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Restore to new database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You can deploy a new database also based on a backup</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Notes on LTR backups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dirty="0">
                <a:solidFill>
                  <a:schemeClr val="tx1"/>
                </a:solidFill>
                <a:effectLst/>
                <a:latin typeface="Segoe UI Light" pitchFamily="34" charset="0"/>
                <a:ea typeface="+mn-ea"/>
                <a:cs typeface="+mn-cs"/>
              </a:rPr>
              <a:t>LTR not supported on Hyperscale today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Current limits for LTR of backups for Managed Instance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dirty="0">
                <a:solidFill>
                  <a:schemeClr val="tx1"/>
                </a:solidFill>
                <a:effectLst/>
                <a:latin typeface="Segoe UI Light" pitchFamily="34" charset="0"/>
                <a:ea typeface="+mn-ea"/>
                <a:cs typeface="+mn-cs"/>
              </a:rPr>
              <a:t>Limited public preview</a:t>
            </a:r>
            <a:r>
              <a:rPr lang="en-US" sz="882" b="0" i="0" kern="1200" dirty="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dirty="0">
                <a:solidFill>
                  <a:schemeClr val="tx1"/>
                </a:solidFill>
                <a:effectLst/>
                <a:latin typeface="Segoe UI Light" pitchFamily="34" charset="0"/>
                <a:ea typeface="+mn-ea"/>
                <a:cs typeface="+mn-cs"/>
                <a:hlinkClick r:id="rId3"/>
              </a:rPr>
              <a:t>PowerShell only</a:t>
            </a:r>
            <a:r>
              <a:rPr lang="en-US" sz="882" b="0" i="0" kern="1200" dirty="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dirty="0">
              <a:solidFill>
                <a:schemeClr val="tx1"/>
              </a:solidFill>
              <a:effectLst/>
              <a:latin typeface="Segoe UI Light" pitchFamily="34" charset="0"/>
              <a:ea typeface="+mn-ea"/>
              <a:cs typeface="+mn-cs"/>
            </a:endParaRPr>
          </a:p>
          <a:p>
            <a:r>
              <a:rPr lang="en-US" dirty="0"/>
              <a:t>Restore deleted databases</a:t>
            </a:r>
          </a:p>
          <a:p>
            <a:endParaRPr lang="en-US" dirty="0"/>
          </a:p>
          <a:p>
            <a:r>
              <a:rPr lang="en-US" dirty="0"/>
              <a:t>You cannot restore a deletion of a logical server or managed instance. The portal only allows you to restore a deleted database back to the deletion time. You need </a:t>
            </a:r>
            <a:r>
              <a:rPr lang="en-US" dirty="0" err="1"/>
              <a:t>Powershell</a:t>
            </a:r>
            <a:r>
              <a:rPr lang="en-US" dirty="0"/>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8/16/2024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0" i="0" dirty="0">
                <a:solidFill>
                  <a:srgbClr val="E6E6E6"/>
                </a:solidFill>
                <a:effectLst/>
                <a:latin typeface="Segoe UI" panose="020B0502040204020203" pitchFamily="34" charset="0"/>
              </a:rPr>
              <a:t>Locally redundant price = published price</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Zone-redundant price = published price x 1.25</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Geo-redundant price = published price x 2</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Geo-zone-redundant price = published price x 3.4</a:t>
            </a:r>
          </a:p>
          <a:p>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57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76C46-995B-DB51-01CD-C15214FD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7B0FA-BB96-44F6-2BAA-F4DC018CC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7AB96-304E-0407-9DEC-78B9129426D5}"/>
              </a:ext>
            </a:extLst>
          </p:cNvPr>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Premium availability is enabled in Premium tier of Azure SQL Database and it is designed for intensive workloads that cannot tolerate any performance impact due to the ongoing maintenance operations.</a:t>
            </a:r>
          </a:p>
          <a:p>
            <a:r>
              <a:rPr lang="en-US" sz="800" b="0" i="0" u="none" strike="noStrike" kern="1200" dirty="0">
                <a:solidFill>
                  <a:schemeClr val="tx1"/>
                </a:solidFill>
                <a:effectLst/>
                <a:latin typeface="Segoe UI Light" pitchFamily="34" charset="0"/>
                <a:ea typeface="+mn-ea"/>
                <a:cs typeface="+mn-cs"/>
              </a:rPr>
              <a:t>In the premium model, Azure SQL database integrates compute and storage on the single node. Both the SQL Server Database Engine process and underlying </a:t>
            </a:r>
            <a:r>
              <a:rPr lang="en-US" sz="800" b="0" i="0" u="none" strike="noStrike" kern="1200" dirty="0" err="1">
                <a:solidFill>
                  <a:schemeClr val="tx1"/>
                </a:solidFill>
                <a:effectLst/>
                <a:latin typeface="Segoe UI Light" pitchFamily="34" charset="0"/>
                <a:ea typeface="+mn-ea"/>
                <a:cs typeface="+mn-cs"/>
              </a:rPr>
              <a:t>mdf</a:t>
            </a:r>
            <a:r>
              <a:rPr lang="en-US" sz="800" b="0" i="0" u="none" strike="noStrike" kern="1200" dirty="0">
                <a:solidFill>
                  <a:schemeClr val="tx1"/>
                </a:solidFill>
                <a:effectLst/>
                <a:latin typeface="Segoe UI Light" pitchFamily="34" charset="0"/>
                <a:ea typeface="+mn-ea"/>
                <a:cs typeface="+mn-cs"/>
              </a:rPr>
              <a:t>/</a:t>
            </a:r>
            <a:r>
              <a:rPr lang="en-US" sz="800" b="0" i="0" u="none" strike="noStrike" kern="1200" dirty="0" err="1">
                <a:solidFill>
                  <a:schemeClr val="tx1"/>
                </a:solidFill>
                <a:effectLst/>
                <a:latin typeface="Segoe UI Light" pitchFamily="34" charset="0"/>
                <a:ea typeface="+mn-ea"/>
                <a:cs typeface="+mn-cs"/>
              </a:rPr>
              <a:t>ldf</a:t>
            </a:r>
            <a:r>
              <a:rPr lang="en-US" sz="800" b="0" i="0" u="none" strike="noStrike" kern="1200" dirty="0">
                <a:solidFill>
                  <a:schemeClr val="tx1"/>
                </a:solidFill>
                <a:effectLst/>
                <a:latin typeface="Segoe UI Light" pitchFamily="34" charset="0"/>
                <a:ea typeface="+mn-ea"/>
                <a:cs typeface="+mn-cs"/>
              </a:rPr>
              <a:t> files are placed on the same node with locally attached SSD storage providing low latency to your workload.</a:t>
            </a:r>
          </a:p>
          <a:p>
            <a:r>
              <a:rPr lang="en-US" sz="800" b="0" i="0" u="none" strike="noStrike" kern="1200" dirty="0">
                <a:solidFill>
                  <a:schemeClr val="tx1"/>
                </a:solidFill>
                <a:effectLst/>
                <a:latin typeface="Segoe UI Light" pitchFamily="34" charset="0"/>
                <a:ea typeface="+mn-ea"/>
                <a:cs typeface="+mn-cs"/>
              </a:rPr>
              <a:t>High availability is implemented using standard </a:t>
            </a:r>
            <a:r>
              <a:rPr lang="en-US" sz="800" b="0" i="0" u="sng" strike="noStrike" kern="1200" dirty="0">
                <a:solidFill>
                  <a:schemeClr val="tx1"/>
                </a:solidFill>
                <a:effectLst/>
                <a:latin typeface="Segoe UI Light" pitchFamily="34" charset="0"/>
                <a:ea typeface="+mn-ea"/>
                <a:cs typeface="+mn-cs"/>
                <a:hlinkClick r:id="rId3"/>
              </a:rPr>
              <a:t>Always On Availability Groups</a:t>
            </a:r>
            <a:r>
              <a:rPr lang="en-US" sz="800" b="0" i="0" u="none" strike="noStrike" kern="1200" dirty="0">
                <a:solidFill>
                  <a:schemeClr val="tx1"/>
                </a:solidFill>
                <a:effectLst/>
                <a:latin typeface="Segoe UI Light" pitchFamily="34" charset="0"/>
                <a:ea typeface="+mn-ea"/>
                <a:cs typeface="+mn-cs"/>
              </a:rPr>
              <a:t>. Every database is a cluster of database nodes with one primary database that is accessible for customer workload, and a few secondary processes containing copies of data. The primary node constantly pushes the changes to secondary nodes in order to ensure that the data is available on secondary replicas if the primary node crashes for any reason. Failover is handled by the SQL Server Database Engine – one secondary replica becomes the primary node and a new secondary replica is created to ensure enough nodes in the cluster. The workload is automatically redirected to the new primary node. Failover time is measured in milliseconds and the new primary instance is immediately ready to continue serving requests.</a:t>
            </a:r>
          </a:p>
          <a:p>
            <a:endParaRPr lang="nl-BE" dirty="0"/>
          </a:p>
          <a:p>
            <a:endParaRPr lang="en-US" dirty="0"/>
          </a:p>
        </p:txBody>
      </p:sp>
      <p:sp>
        <p:nvSpPr>
          <p:cNvPr id="4" name="Footer Placeholder 3">
            <a:extLst>
              <a:ext uri="{FF2B5EF4-FFF2-40B4-BE49-F238E27FC236}">
                <a16:creationId xmlns:a16="http://schemas.microsoft.com/office/drawing/2014/main" id="{94C4150A-682E-7D9B-473D-FDC1B8C6D3CA}"/>
              </a:ext>
            </a:extLst>
          </p:cNvPr>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D65F423D-F790-E8ED-B45B-D53EFCE20E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10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hlinkClick r:id="rId3"/>
              </a:rPr>
              <a:t>https://docs.microsoft.com/en-us/azure/sql-database/sql-database-high-availability</a:t>
            </a:r>
            <a:endParaRPr lang="en-US" sz="1800" dirty="0"/>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Standard availability refers to 99.99% SLA that is applied in Standard/Basic/General Purpose tiers. Availability is achieved by separation of compute and storage layers. In the standard availability model we have two layers:</a:t>
            </a:r>
          </a:p>
          <a:p>
            <a:r>
              <a:rPr lang="en-US" sz="900" b="0" i="0" u="none" strike="noStrike" kern="1200" dirty="0">
                <a:solidFill>
                  <a:schemeClr val="tx1"/>
                </a:solidFill>
                <a:effectLst/>
                <a:latin typeface="Segoe UI Light" pitchFamily="34" charset="0"/>
                <a:ea typeface="+mn-ea"/>
                <a:cs typeface="+mn-cs"/>
              </a:rPr>
              <a:t>A stateless compute layer that is running the sqlserver.exe process and contains only transient and cached data (for example – plan cache, buffer pool, column store pool). This stateless SQL Server node is operated by Azure Service Fabric that initializes process, controls health of the node, and performs failover to another place if necessary.</a:t>
            </a:r>
          </a:p>
          <a:p>
            <a:r>
              <a:rPr lang="en-US" sz="900" b="0" i="0" u="none" strike="noStrike" kern="1200" dirty="0">
                <a:solidFill>
                  <a:schemeClr val="tx1"/>
                </a:solidFill>
                <a:effectLst/>
                <a:latin typeface="Segoe UI Light" pitchFamily="34" charset="0"/>
                <a:ea typeface="+mn-ea"/>
                <a:cs typeface="+mn-cs"/>
              </a:rPr>
              <a:t>A stateful data layer with database files (.</a:t>
            </a:r>
            <a:r>
              <a:rPr lang="en-US" sz="900" b="0" i="0" u="none" strike="noStrike" kern="1200" dirty="0" err="1">
                <a:solidFill>
                  <a:schemeClr val="tx1"/>
                </a:solidFill>
                <a:effectLst/>
                <a:latin typeface="Segoe UI Light" pitchFamily="34" charset="0"/>
                <a:ea typeface="+mn-ea"/>
                <a:cs typeface="+mn-cs"/>
              </a:rPr>
              <a:t>mdf</a:t>
            </a:r>
            <a:r>
              <a:rPr lang="en-US" sz="900" b="0" i="0" u="none" strike="noStrike" kern="1200" dirty="0">
                <a:solidFill>
                  <a:schemeClr val="tx1"/>
                </a:solidFill>
                <a:effectLst/>
                <a:latin typeface="Segoe UI Light" pitchFamily="34" charset="0"/>
                <a:ea typeface="+mn-ea"/>
                <a:cs typeface="+mn-cs"/>
              </a:rPr>
              <a:t>/.</a:t>
            </a:r>
            <a:r>
              <a:rPr lang="en-US" sz="900" b="0" i="0" u="none" strike="noStrike" kern="1200" dirty="0" err="1">
                <a:solidFill>
                  <a:schemeClr val="tx1"/>
                </a:solidFill>
                <a:effectLst/>
                <a:latin typeface="Segoe UI Light" pitchFamily="34" charset="0"/>
                <a:ea typeface="+mn-ea"/>
                <a:cs typeface="+mn-cs"/>
              </a:rPr>
              <a:t>ldf</a:t>
            </a:r>
            <a:r>
              <a:rPr lang="en-US" sz="900" b="0" i="0" u="none" strike="noStrike" kern="1200" dirty="0">
                <a:solidFill>
                  <a:schemeClr val="tx1"/>
                </a:solidFill>
                <a:effectLst/>
                <a:latin typeface="Segoe UI Light" pitchFamily="34" charset="0"/>
                <a:ea typeface="+mn-ea"/>
                <a:cs typeface="+mn-cs"/>
              </a:rPr>
              <a:t>) that are stored in Azure Premium Storage Disks. Azure Storage guarantees that there will be no data loss of any record that is placed in any database file. Azure Storage has built-in data availability/redundancy that ensures that every record in log file or page in data file will be preserved even if SQL Server process crashes.</a:t>
            </a:r>
          </a:p>
          <a:p>
            <a:r>
              <a:rPr lang="en-US" sz="900" b="0" i="0" u="none" strike="noStrike" kern="1200" dirty="0">
                <a:solidFill>
                  <a:schemeClr val="tx1"/>
                </a:solidFill>
                <a:effectLst/>
                <a:latin typeface="Segoe UI Light" pitchFamily="34" charset="0"/>
                <a:ea typeface="+mn-ea"/>
                <a:cs typeface="+mn-cs"/>
              </a:rPr>
              <a:t>Whenever database engine or operating system is upgraded, or if some critical issue is detected in </a:t>
            </a:r>
            <a:r>
              <a:rPr lang="en-US" sz="900" b="0" i="0" u="none" strike="noStrike" kern="1200" dirty="0" err="1">
                <a:solidFill>
                  <a:schemeClr val="tx1"/>
                </a:solidFill>
                <a:effectLst/>
                <a:latin typeface="Segoe UI Light" pitchFamily="34" charset="0"/>
                <a:ea typeface="+mn-ea"/>
                <a:cs typeface="+mn-cs"/>
              </a:rPr>
              <a:t>Sql</a:t>
            </a:r>
            <a:r>
              <a:rPr lang="en-US" sz="900" b="0" i="0" u="none" strike="noStrike" kern="1200" dirty="0">
                <a:solidFill>
                  <a:schemeClr val="tx1"/>
                </a:solidFill>
                <a:effectLst/>
                <a:latin typeface="Segoe UI Light" pitchFamily="34" charset="0"/>
                <a:ea typeface="+mn-ea"/>
                <a:cs typeface="+mn-cs"/>
              </a:rPr>
              <a:t> Server process, Azure Service Fabric will move the stateless SQL Server process to another stateless compute node. Data in Azure Storage layer is not affected, and data/log files are attached to newly initialized SQL Server process. Expected failover time can be measured in seconds. This process guarantees 99.99% availability, but it might have some performance impacts on heavy workload that are running due to transition time and the fact the new SQL Server node starts with cold cache.</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8/16/2024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Premium availability is enabled in Premium tier of Azure SQL Database and it is designed for intensive workloads that cannot tolerate any performance impact due to the ongoing maintenance operations.</a:t>
            </a:r>
          </a:p>
          <a:p>
            <a:r>
              <a:rPr lang="en-US" sz="800" b="0" i="0" u="none" strike="noStrike" kern="1200" dirty="0">
                <a:solidFill>
                  <a:schemeClr val="tx1"/>
                </a:solidFill>
                <a:effectLst/>
                <a:latin typeface="Segoe UI Light" pitchFamily="34" charset="0"/>
                <a:ea typeface="+mn-ea"/>
                <a:cs typeface="+mn-cs"/>
              </a:rPr>
              <a:t>In the premium model, Azure SQL database integrates compute and storage on the single node. Both the SQL Server Database Engine process and underlying </a:t>
            </a:r>
            <a:r>
              <a:rPr lang="en-US" sz="800" b="0" i="0" u="none" strike="noStrike" kern="1200" dirty="0" err="1">
                <a:solidFill>
                  <a:schemeClr val="tx1"/>
                </a:solidFill>
                <a:effectLst/>
                <a:latin typeface="Segoe UI Light" pitchFamily="34" charset="0"/>
                <a:ea typeface="+mn-ea"/>
                <a:cs typeface="+mn-cs"/>
              </a:rPr>
              <a:t>mdf</a:t>
            </a:r>
            <a:r>
              <a:rPr lang="en-US" sz="800" b="0" i="0" u="none" strike="noStrike" kern="1200" dirty="0">
                <a:solidFill>
                  <a:schemeClr val="tx1"/>
                </a:solidFill>
                <a:effectLst/>
                <a:latin typeface="Segoe UI Light" pitchFamily="34" charset="0"/>
                <a:ea typeface="+mn-ea"/>
                <a:cs typeface="+mn-cs"/>
              </a:rPr>
              <a:t>/</a:t>
            </a:r>
            <a:r>
              <a:rPr lang="en-US" sz="800" b="0" i="0" u="none" strike="noStrike" kern="1200" dirty="0" err="1">
                <a:solidFill>
                  <a:schemeClr val="tx1"/>
                </a:solidFill>
                <a:effectLst/>
                <a:latin typeface="Segoe UI Light" pitchFamily="34" charset="0"/>
                <a:ea typeface="+mn-ea"/>
                <a:cs typeface="+mn-cs"/>
              </a:rPr>
              <a:t>ldf</a:t>
            </a:r>
            <a:r>
              <a:rPr lang="en-US" sz="800" b="0" i="0" u="none" strike="noStrike" kern="1200" dirty="0">
                <a:solidFill>
                  <a:schemeClr val="tx1"/>
                </a:solidFill>
                <a:effectLst/>
                <a:latin typeface="Segoe UI Light" pitchFamily="34" charset="0"/>
                <a:ea typeface="+mn-ea"/>
                <a:cs typeface="+mn-cs"/>
              </a:rPr>
              <a:t> files are placed on the same node with locally attached SSD storage providing low latency to your workload.</a:t>
            </a:r>
          </a:p>
          <a:p>
            <a:r>
              <a:rPr lang="en-US" sz="800" b="0" i="0" u="none" strike="noStrike" kern="1200" dirty="0">
                <a:solidFill>
                  <a:schemeClr val="tx1"/>
                </a:solidFill>
                <a:effectLst/>
                <a:latin typeface="Segoe UI Light" pitchFamily="34" charset="0"/>
                <a:ea typeface="+mn-ea"/>
                <a:cs typeface="+mn-cs"/>
              </a:rPr>
              <a:t>High availability is implemented using standard </a:t>
            </a:r>
            <a:r>
              <a:rPr lang="en-US" sz="800" b="0" i="0" u="sng" strike="noStrike" kern="1200" dirty="0">
                <a:solidFill>
                  <a:schemeClr val="tx1"/>
                </a:solidFill>
                <a:effectLst/>
                <a:latin typeface="Segoe UI Light" pitchFamily="34" charset="0"/>
                <a:ea typeface="+mn-ea"/>
                <a:cs typeface="+mn-cs"/>
                <a:hlinkClick r:id="rId3"/>
              </a:rPr>
              <a:t>Always On Availability Groups</a:t>
            </a:r>
            <a:r>
              <a:rPr lang="en-US" sz="800" b="0" i="0" u="none" strike="noStrike" kern="1200" dirty="0">
                <a:solidFill>
                  <a:schemeClr val="tx1"/>
                </a:solidFill>
                <a:effectLst/>
                <a:latin typeface="Segoe UI Light" pitchFamily="34" charset="0"/>
                <a:ea typeface="+mn-ea"/>
                <a:cs typeface="+mn-cs"/>
              </a:rPr>
              <a:t>. Every database is a cluster of database nodes with one primary database that is accessible for customer workload, and a few secondary processes containing copies of data. The primary node constantly pushes the changes to secondary nodes in order to ensure that the data is available on secondary replicas if the primary node crashes for any reason. Failover is handled by the SQL Server Database Engine – one secondary replica becomes the primary node and a new secondary replica is created to ensure enough nodes in the cluster. The workload is automatically redirected to the new primary node. Failover time is measured in milliseconds and the new primary instance is immediately ready to continue serving requests.</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4348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4186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453495"/>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672148"/>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29016580"/>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5353947"/>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Tree>
    <p:extLst>
      <p:ext uri="{BB962C8B-B14F-4D97-AF65-F5344CB8AC3E}">
        <p14:creationId xmlns:p14="http://schemas.microsoft.com/office/powerpoint/2010/main" val="142747178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916627548"/>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525442730"/>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75598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dirty="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70397594"/>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74915019"/>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7469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9347037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38334238"/>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94132253"/>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25742457"/>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33054155"/>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49142675"/>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872951626"/>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9634910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03941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44875318"/>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31064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4258713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99414282"/>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1826499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68883614"/>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559555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1417651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082189"/>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0882936"/>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46829"/>
      </p:ext>
    </p:extLst>
  </p:cSld>
  <p:clrMapOvr>
    <a:masterClrMapping/>
  </p:clrMapOvr>
  <p:hf sldNum="0" hdr="0" ftr="0" dt="0"/>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683147"/>
      </p:ext>
    </p:extLst>
  </p:cSld>
  <p:clrMapOvr>
    <a:masterClrMapping/>
  </p:clrMapOvr>
  <p:hf sldNum="0"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1440026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364475538"/>
      </p:ext>
    </p:extLst>
  </p:cSld>
  <p:clrMapOvr>
    <a:masterClrMapping/>
  </p:clrMapOvr>
  <p:hf sldNum="0" hdr="0" ftr="0" dt="0"/>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02567215"/>
      </p:ext>
    </p:extLst>
  </p:cSld>
  <p:clrMapOvr>
    <a:masterClrMapping/>
  </p:clrMapOvr>
  <p:hf sldNum="0" hdr="0" ftr="0" dt="0"/>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2807638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684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3128917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9782741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6154610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2977616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72210546"/>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581240357"/>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4950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52855752"/>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3962167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5059401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4319839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422975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8156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00774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238359537"/>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1856515313"/>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00042402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95047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850110331"/>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03204040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2014743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2866071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4231666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50188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5378570"/>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24689677"/>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8936770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80995207"/>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721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1352074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489253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06210727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7084776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954566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4320924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7491879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12700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338478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51381803"/>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97811238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11212257"/>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713885"/>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352750"/>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2173"/>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644299"/>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504797163"/>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512678330"/>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1465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93691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6732584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3152323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98619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64973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983831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913012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63826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108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0496302"/>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999724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492614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8/16/2024</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781666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938874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533331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912487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547605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59011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654617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836823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47490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2371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393950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69142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410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1559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282619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243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3695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386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246780958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15997267"/>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735605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89019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8/16/2024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643989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480003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5408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80760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0128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21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21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53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6797666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501061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099670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1316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861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576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682164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937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7545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242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14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851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21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1207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8479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7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198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484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84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42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608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6010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991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876218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436283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8849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70062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968165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076719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8/16/2024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514014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00653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653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50714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723865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46386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34677328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23412766"/>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73153803"/>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2993672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76668351"/>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dirty="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72337576"/>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67003987"/>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6232423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08279355"/>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05752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image" Target="../media/image2.emf"/><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8" Type="http://schemas.openxmlformats.org/officeDocument/2006/relationships/slideLayout" Target="../slideLayouts/slideLayout17.xml"/><Relationship Id="rId51" Type="http://schemas.openxmlformats.org/officeDocument/2006/relationships/theme" Target="../theme/theme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image" Target="../media/image17.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tags" Target="../tags/tag3.xml"/><Relationship Id="rId50" Type="http://schemas.openxmlformats.org/officeDocument/2006/relationships/image" Target="../media/image21.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tags" Target="../tags/tag5.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tags" Target="../tags/tag4.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theme" Target="../theme/theme4.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47" Type="http://schemas.openxmlformats.org/officeDocument/2006/relationships/tags" Target="../tags/tag7.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theme" Target="../theme/theme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49" Type="http://schemas.openxmlformats.org/officeDocument/2006/relationships/image" Target="../media/image21.emf"/><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slideLayout" Target="../slideLayouts/slideLayout17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48" Type="http://schemas.openxmlformats.org/officeDocument/2006/relationships/tags" Target="../tags/tag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46" Type="http://schemas.openxmlformats.org/officeDocument/2006/relationships/tags" Target="../tags/tag6.xml"/><Relationship Id="rId20" Type="http://schemas.openxmlformats.org/officeDocument/2006/relationships/slideLayout" Target="../slideLayouts/slideLayout153.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Business Continuity and Disaster Recovery in Azure SQL</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4870" r:id="rId4"/>
    <p:sldLayoutId id="2147484871" r:id="rId5"/>
    <p:sldLayoutId id="2147484872" r:id="rId6"/>
    <p:sldLayoutId id="2147484873" r:id="rId7"/>
    <p:sldLayoutId id="2147484927" r:id="rId8"/>
    <p:sldLayoutId id="2147484929" r:id="rId9"/>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163223"/>
      </p:ext>
    </p:extLst>
  </p:cSld>
  <p:clrMap bg1="lt1" tx1="dk1" bg2="lt2" tx2="dk2" accent1="accent1" accent2="accent2" accent3="accent3" accent4="accent4" accent5="accent5" accent6="accent6" hlink="hlink" folHlink="folHlink"/>
  <p:sldLayoutIdLst>
    <p:sldLayoutId id="2147484875" r:id="rId1"/>
    <p:sldLayoutId id="2147484876" r:id="rId2"/>
    <p:sldLayoutId id="2147484877" r:id="rId3"/>
    <p:sldLayoutId id="2147484878" r:id="rId4"/>
    <p:sldLayoutId id="2147484879" r:id="rId5"/>
    <p:sldLayoutId id="2147484880" r:id="rId6"/>
    <p:sldLayoutId id="2147484881" r:id="rId7"/>
    <p:sldLayoutId id="2147484882" r:id="rId8"/>
    <p:sldLayoutId id="2147484883" r:id="rId9"/>
    <p:sldLayoutId id="2147484884" r:id="rId10"/>
    <p:sldLayoutId id="2147484885" r:id="rId11"/>
    <p:sldLayoutId id="2147484886" r:id="rId12"/>
    <p:sldLayoutId id="2147484887" r:id="rId13"/>
    <p:sldLayoutId id="2147484888" r:id="rId14"/>
    <p:sldLayoutId id="2147484889" r:id="rId15"/>
    <p:sldLayoutId id="2147484890" r:id="rId16"/>
    <p:sldLayoutId id="2147484891" r:id="rId17"/>
    <p:sldLayoutId id="2147484892" r:id="rId18"/>
    <p:sldLayoutId id="2147484893" r:id="rId19"/>
    <p:sldLayoutId id="2147484894" r:id="rId20"/>
    <p:sldLayoutId id="2147484895" r:id="rId21"/>
    <p:sldLayoutId id="2147484896" r:id="rId22"/>
    <p:sldLayoutId id="2147484897" r:id="rId23"/>
    <p:sldLayoutId id="2147484898" r:id="rId24"/>
    <p:sldLayoutId id="2147484899" r:id="rId25"/>
    <p:sldLayoutId id="2147484900" r:id="rId26"/>
    <p:sldLayoutId id="2147484901" r:id="rId27"/>
    <p:sldLayoutId id="2147484902" r:id="rId28"/>
    <p:sldLayoutId id="2147484903" r:id="rId29"/>
    <p:sldLayoutId id="2147484904" r:id="rId30"/>
    <p:sldLayoutId id="2147484905" r:id="rId31"/>
    <p:sldLayoutId id="2147484906" r:id="rId32"/>
    <p:sldLayoutId id="2147484907" r:id="rId33"/>
    <p:sldLayoutId id="2147484908" r:id="rId34"/>
    <p:sldLayoutId id="2147484909" r:id="rId35"/>
    <p:sldLayoutId id="2147484910" r:id="rId36"/>
    <p:sldLayoutId id="2147484911" r:id="rId37"/>
    <p:sldLayoutId id="2147484912" r:id="rId38"/>
    <p:sldLayoutId id="2147484913" r:id="rId39"/>
    <p:sldLayoutId id="2147484914" r:id="rId40"/>
    <p:sldLayoutId id="2147484915" r:id="rId41"/>
    <p:sldLayoutId id="2147484916" r:id="rId42"/>
    <p:sldLayoutId id="2147484917" r:id="rId43"/>
    <p:sldLayoutId id="2147484918" r:id="rId44"/>
    <p:sldLayoutId id="2147484919" r:id="rId45"/>
    <p:sldLayoutId id="2147484920" r:id="rId46"/>
    <p:sldLayoutId id="2147484921" r:id="rId47"/>
    <p:sldLayoutId id="2147484922" r:id="rId48"/>
    <p:sldLayoutId id="2147484923" r:id="rId49"/>
    <p:sldLayoutId id="2147484930" r:id="rId5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649736"/>
      </p:ext>
    </p:extLst>
  </p:cSld>
  <p:clrMap bg1="lt1" tx1="dk1" bg2="lt2" tx2="dk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49"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1181506"/>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 id="2147485116" r:id="rId14"/>
    <p:sldLayoutId id="2147485117" r:id="rId15"/>
    <p:sldLayoutId id="2147485118" r:id="rId16"/>
    <p:sldLayoutId id="2147485119" r:id="rId17"/>
    <p:sldLayoutId id="2147485120" r:id="rId18"/>
    <p:sldLayoutId id="2147485121" r:id="rId19"/>
    <p:sldLayoutId id="2147485122" r:id="rId20"/>
    <p:sldLayoutId id="2147485123" r:id="rId21"/>
    <p:sldLayoutId id="2147485124" r:id="rId22"/>
    <p:sldLayoutId id="2147485125" r:id="rId23"/>
    <p:sldLayoutId id="2147485126" r:id="rId24"/>
    <p:sldLayoutId id="2147485127" r:id="rId25"/>
    <p:sldLayoutId id="2147485128" r:id="rId26"/>
    <p:sldLayoutId id="2147485129" r:id="rId27"/>
    <p:sldLayoutId id="2147485130" r:id="rId28"/>
    <p:sldLayoutId id="2147485131" r:id="rId29"/>
    <p:sldLayoutId id="2147485132" r:id="rId30"/>
    <p:sldLayoutId id="2147485133" r:id="rId31"/>
    <p:sldLayoutId id="2147485134" r:id="rId32"/>
    <p:sldLayoutId id="2147485135" r:id="rId33"/>
    <p:sldLayoutId id="2147485136" r:id="rId34"/>
    <p:sldLayoutId id="2147485137" r:id="rId35"/>
    <p:sldLayoutId id="2147485138" r:id="rId36"/>
    <p:sldLayoutId id="2147485139" r:id="rId37"/>
    <p:sldLayoutId id="2147485140" r:id="rId38"/>
    <p:sldLayoutId id="2147485141" r:id="rId39"/>
    <p:sldLayoutId id="2147485142" r:id="rId40"/>
    <p:sldLayoutId id="2147485143" r:id="rId41"/>
    <p:sldLayoutId id="2147485144" r:id="rId42"/>
    <p:sldLayoutId id="2147485145" r:id="rId43"/>
    <p:sldLayoutId id="2147485146" r:id="rId44"/>
    <p:sldLayoutId id="2147485147" r:id="rId45"/>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9656489"/>
      </p:ext>
    </p:extLst>
  </p:cSld>
  <p:clrMap bg1="lt1" tx1="dk1" bg2="lt2" tx2="dk2" accent1="accent1" accent2="accent2" accent3="accent3" accent4="accent4" accent5="accent5" accent6="accent6" hlink="hlink" folHlink="folHlink"/>
  <p:sldLayoutIdLst>
    <p:sldLayoutId id="2147485151" r:id="rId1"/>
    <p:sldLayoutId id="2147485152" r:id="rId2"/>
    <p:sldLayoutId id="2147485153" r:id="rId3"/>
    <p:sldLayoutId id="2147485154" r:id="rId4"/>
    <p:sldLayoutId id="2147485155" r:id="rId5"/>
    <p:sldLayoutId id="2147485156" r:id="rId6"/>
    <p:sldLayoutId id="2147485157" r:id="rId7"/>
    <p:sldLayoutId id="2147485158" r:id="rId8"/>
    <p:sldLayoutId id="2147485159" r:id="rId9"/>
    <p:sldLayoutId id="2147485160" r:id="rId10"/>
    <p:sldLayoutId id="2147485161" r:id="rId11"/>
    <p:sldLayoutId id="2147485162" r:id="rId12"/>
    <p:sldLayoutId id="2147485163" r:id="rId13"/>
    <p:sldLayoutId id="2147485164" r:id="rId14"/>
    <p:sldLayoutId id="2147485165" r:id="rId15"/>
    <p:sldLayoutId id="2147485166" r:id="rId16"/>
    <p:sldLayoutId id="2147485167" r:id="rId17"/>
    <p:sldLayoutId id="2147485168" r:id="rId18"/>
    <p:sldLayoutId id="2147485169" r:id="rId19"/>
    <p:sldLayoutId id="2147485170" r:id="rId20"/>
    <p:sldLayoutId id="2147485171" r:id="rId21"/>
    <p:sldLayoutId id="2147485172" r:id="rId22"/>
    <p:sldLayoutId id="2147485173" r:id="rId23"/>
    <p:sldLayoutId id="2147485174" r:id="rId24"/>
    <p:sldLayoutId id="2147485175" r:id="rId25"/>
    <p:sldLayoutId id="2147485176" r:id="rId26"/>
    <p:sldLayoutId id="2147485177" r:id="rId27"/>
    <p:sldLayoutId id="2147485178" r:id="rId28"/>
    <p:sldLayoutId id="2147485179" r:id="rId29"/>
    <p:sldLayoutId id="2147485180" r:id="rId30"/>
    <p:sldLayoutId id="2147485181" r:id="rId31"/>
    <p:sldLayoutId id="2147485182" r:id="rId32"/>
    <p:sldLayoutId id="2147485183" r:id="rId33"/>
    <p:sldLayoutId id="2147485184" r:id="rId34"/>
    <p:sldLayoutId id="2147485185" r:id="rId35"/>
    <p:sldLayoutId id="2147485186" r:id="rId36"/>
    <p:sldLayoutId id="2147485187" r:id="rId37"/>
    <p:sldLayoutId id="2147485188" r:id="rId38"/>
    <p:sldLayoutId id="2147485189" r:id="rId39"/>
    <p:sldLayoutId id="2147485190" r:id="rId40"/>
    <p:sldLayoutId id="2147485191" r:id="rId41"/>
    <p:sldLayoutId id="2147485192" r:id="rId42"/>
    <p:sldLayoutId id="2147485193" r:id="rId43"/>
    <p:sldLayoutId id="2147485194"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6.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8.png"/><Relationship Id="rId7" Type="http://schemas.openxmlformats.org/officeDocument/2006/relationships/diagramQuickStyle" Target="../diagrams/quickStyle5.xml"/><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9.svg"/><Relationship Id="rId9" Type="http://schemas.microsoft.com/office/2007/relationships/diagramDrawing" Target="../diagrams/drawing5.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0.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9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9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9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9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hyperlink" Target="https://azure.microsoft.com/en-us/products/azure-sql/#choose-your-database" TargetMode="External"/><Relationship Id="rId13" Type="http://schemas.openxmlformats.org/officeDocument/2006/relationships/hyperlink" Target="https://learn.microsoft.com/en-us/azure/azure-sql/database/monitor-tune-overview?view=azuresql" TargetMode="External"/><Relationship Id="rId18" Type="http://schemas.openxmlformats.org/officeDocument/2006/relationships/hyperlink" Target="https://learn.microsoft.com/en-us/azure/azure-sql/database/high-availability-sla?view=azuresql&amp;tabs=azure-powershell" TargetMode="External"/><Relationship Id="rId3" Type="http://schemas.openxmlformats.org/officeDocument/2006/relationships/hyperlink" Target="https://docs.microsoft.com/en-us/learn/certifications/azure-data-fundamentals/" TargetMode="External"/><Relationship Id="rId21" Type="http://schemas.openxmlformats.org/officeDocument/2006/relationships/hyperlink" Target="https://azure.microsoft.com/en-us/blog/data-integrity-in-azure-sql-database/" TargetMode="External"/><Relationship Id="rId7" Type="http://schemas.openxmlformats.org/officeDocument/2006/relationships/hyperlink" Target="https://www.microsoft.com/en-us/sustainability/azure" TargetMode="External"/><Relationship Id="rId12" Type="http://schemas.openxmlformats.org/officeDocument/2006/relationships/hyperlink" Target="https://learn.microsoft.com/en-us/shows/data-exposed/azure-sql-capacity-planning-overview" TargetMode="External"/><Relationship Id="rId17" Type="http://schemas.openxmlformats.org/officeDocument/2006/relationships/hyperlink" Target="https://learn.microsoft.com/en-us/azure/azure-sql/database/business-continuity-high-availability-disaster-recover-hadr-overview?view=azuresql" TargetMode="External"/><Relationship Id="rId2" Type="http://schemas.openxmlformats.org/officeDocument/2006/relationships/hyperlink" Target="https://docs.microsoft.com/en-us/azure/azure-sql/?view=azuresql" TargetMode="External"/><Relationship Id="rId16" Type="http://schemas.openxmlformats.org/officeDocument/2006/relationships/hyperlink" Target="https://github.com/SQLMCT/Azure_SQL/blob/main/Scripts/Autoscaling%20Azure%20SQL%20Databases%20using%20Runbooks%20and%20Alerts.docx" TargetMode="External"/><Relationship Id="rId20" Type="http://schemas.openxmlformats.org/officeDocument/2006/relationships/hyperlink" Target="https://learn.microsoft.com/en-us/azure/azure-sql/database/recovery-using-backups?view=azuresql&amp;tabs=azure-portal" TargetMode="External"/><Relationship Id="rId1" Type="http://schemas.openxmlformats.org/officeDocument/2006/relationships/slideLayout" Target="../slideLayouts/slideLayout147.xml"/><Relationship Id="rId6" Type="http://schemas.openxmlformats.org/officeDocument/2006/relationships/hyperlink" Target="https://learn.microsoft.com/en-us/azure/security/fundamentals/physical-security" TargetMode="External"/><Relationship Id="rId11" Type="http://schemas.openxmlformats.org/officeDocument/2006/relationships/hyperlink" Target="https://docs.microsoft.com/en-us/data-migration/" TargetMode="External"/><Relationship Id="rId5" Type="http://schemas.openxmlformats.org/officeDocument/2006/relationships/hyperlink" Target="https://docs.microsoft.com/en-us/shows/azure-sql-for-beginners/" TargetMode="External"/><Relationship Id="rId15" Type="http://schemas.openxmlformats.org/officeDocument/2006/relationships/hyperlink" Target="https://www.sqlshack.com/automate-azure-sql-database-indexes-and-statistics-maintenance/" TargetMode="External"/><Relationship Id="rId10" Type="http://schemas.openxmlformats.org/officeDocument/2006/relationships/hyperlink" Target="https://learn.microsoft.com/en-us/azure/azure-sql/database/cost-management?view=azuresql" TargetMode="External"/><Relationship Id="rId19" Type="http://schemas.openxmlformats.org/officeDocument/2006/relationships/hyperlink" Target="https://techcommunity.microsoft.com/t5/azure-sql-blog/zone-redundancy-for-azure-sql-database-general-purpose-tier/ba-p/3280376" TargetMode="External"/><Relationship Id="rId4" Type="http://schemas.openxmlformats.org/officeDocument/2006/relationships/hyperlink" Target="https://github.com/microsoft/sqlworkshops-azuresqlworkshop" TargetMode="External"/><Relationship Id="rId9" Type="http://schemas.openxmlformats.org/officeDocument/2006/relationships/hyperlink" Target="https://docs.microsoft.com/en-us/sql/dma/dma-sku-recommend-sql-db?view=sql-server-ver16" TargetMode="External"/><Relationship Id="rId14" Type="http://schemas.openxmlformats.org/officeDocument/2006/relationships/hyperlink" Target="https://learn.microsoft.com/en-us/azure/azure-sql/database/performance-guidance?view=azuresq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734428" y="2537398"/>
            <a:ext cx="4344412" cy="2215991"/>
          </a:xfrm>
        </p:spPr>
        <p:txBody>
          <a:bodyPr/>
          <a:lstStyle/>
          <a:p>
            <a:pPr algn="ctr"/>
            <a:r>
              <a:rPr lang="en-US" dirty="0"/>
              <a:t>Introduction to</a:t>
            </a:r>
            <a:br>
              <a:rPr lang="en-US" dirty="0"/>
            </a:br>
            <a:r>
              <a:rPr lang="en-US" dirty="0"/>
              <a:t>Business Continuity in Azure SQL</a:t>
            </a:r>
            <a:br>
              <a:rPr lang="en-US" dirty="0"/>
            </a:br>
            <a:br>
              <a:rPr lang="en-US" dirty="0"/>
            </a:br>
            <a:r>
              <a:rPr lang="en-US" dirty="0"/>
              <a:t>John Deardurff</a:t>
            </a:r>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28">
            <a:extLst>
              <a:ext uri="{FF2B5EF4-FFF2-40B4-BE49-F238E27FC236}">
                <a16:creationId xmlns:a16="http://schemas.microsoft.com/office/drawing/2014/main" id="{3C637BED-4D01-4F11-96D8-342B60AD7F7F}"/>
              </a:ext>
            </a:extLst>
          </p:cNvPr>
          <p:cNvSpPr txBox="1">
            <a:spLocks noGrp="1"/>
          </p:cNvSpPr>
          <p:nvPr>
            <p:ph type="title"/>
          </p:nvPr>
        </p:nvSpPr>
        <p:spPr>
          <a:xfrm>
            <a:off x="655638" y="320040"/>
            <a:ext cx="10880725" cy="461665"/>
          </a:xfr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ts val="3620"/>
              </a:lnSpc>
              <a:defRPr/>
            </a:pPr>
            <a:r>
              <a:rPr lang="en-US" sz="3200" b="0" kern="1200" cap="none" spc="-50" baseline="0" dirty="0">
                <a:ln w="3175">
                  <a:noFill/>
                </a:ln>
                <a:effectLst/>
                <a:latin typeface="+mj-lt"/>
                <a:ea typeface="+mn-ea"/>
                <a:cs typeface="Segoe UI" pitchFamily="34" charset="0"/>
              </a:rPr>
              <a:t>Backup storage redundancy</a:t>
            </a:r>
            <a:endParaRPr kumimoji="0" lang="en-US" sz="3200" b="0" i="0" u="none" strike="noStrike" kern="1200" cap="none" spc="-50" normalizeH="0" baseline="0" dirty="0">
              <a:ln w="3175">
                <a:noFill/>
              </a:ln>
              <a:effectLst/>
              <a:uLnTx/>
              <a:uFillTx/>
              <a:latin typeface="+mj-lt"/>
              <a:ea typeface="+mn-ea"/>
              <a:cs typeface="Segoe UI" pitchFamily="34" charset="0"/>
            </a:endParaRPr>
          </a:p>
        </p:txBody>
      </p:sp>
      <p:sp>
        <p:nvSpPr>
          <p:cNvPr id="1031" name="Subtitle 2">
            <a:extLst>
              <a:ext uri="{FF2B5EF4-FFF2-40B4-BE49-F238E27FC236}">
                <a16:creationId xmlns:a16="http://schemas.microsoft.com/office/drawing/2014/main" id="{DAA6CDE8-C508-C299-D1BB-093AD4B3BC0A}"/>
              </a:ext>
            </a:extLst>
          </p:cNvPr>
          <p:cNvSpPr>
            <a:spLocks noGrp="1"/>
          </p:cNvSpPr>
          <p:nvPr>
            <p:ph type="subTitle" idx="1"/>
          </p:nvPr>
        </p:nvSpPr>
        <p:spPr>
          <a:xfrm>
            <a:off x="655637" y="786383"/>
            <a:ext cx="10880725" cy="461665"/>
          </a:xfrm>
        </p:spPr>
        <p:txBody>
          <a:bodyPr vert="horz" lIns="0" tIns="0" rIns="0" bIns="0" rtlCol="0">
            <a:normAutofit/>
          </a:bodyPr>
          <a:lstStyle/>
          <a:p>
            <a:r>
              <a:rPr lang="en-US" kern="1200" spc="0" baseline="0">
                <a:latin typeface="+mn-lt"/>
                <a:ea typeface="+mn-ea"/>
                <a:cs typeface="Segoe UI" panose="020B0502040204020203" pitchFamily="34" charset="0"/>
              </a:rPr>
              <a:t>To enable high durability of backups several ways of replication are offered on instance creation. </a:t>
            </a:r>
          </a:p>
          <a:p>
            <a:endParaRPr lang="en-US" kern="1200" spc="0" baseline="0">
              <a:latin typeface="+mn-lt"/>
              <a:ea typeface="+mn-ea"/>
              <a:cs typeface="Segoe UI" panose="020B0502040204020203" pitchFamily="34" charset="0"/>
            </a:endParaRPr>
          </a:p>
        </p:txBody>
      </p:sp>
      <p:pic>
        <p:nvPicPr>
          <p:cNvPr id="1026" name="Picture 2" descr="Image depicting high availability via asynchronous replication of applications and data across other Azure regions for disaster recovery protection.">
            <a:extLst>
              <a:ext uri="{FF2B5EF4-FFF2-40B4-BE49-F238E27FC236}">
                <a16:creationId xmlns:a16="http://schemas.microsoft.com/office/drawing/2014/main" id="{3769893C-37C3-8DF6-12E3-5AB3F59888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502641" y="1676997"/>
            <a:ext cx="6145870" cy="3656792"/>
          </a:xfrm>
          <a:prstGeom prst="rect">
            <a:avLst/>
          </a:prstGeom>
          <a:solidFill>
            <a:srgbClr val="FFFFFF"/>
          </a:solidFill>
          <a:ln>
            <a:noFill/>
          </a:ln>
          <a:effectLst>
            <a:outerShdw blurRad="190500" algn="tl" rotWithShape="0">
              <a:srgbClr val="000000">
                <a:alpha val="70000"/>
              </a:srgbClr>
            </a:outerShdw>
          </a:effectLst>
        </p:spPr>
      </p:pic>
      <p:sp>
        <p:nvSpPr>
          <p:cNvPr id="5" name="Text Placeholder 1">
            <a:extLst>
              <a:ext uri="{FF2B5EF4-FFF2-40B4-BE49-F238E27FC236}">
                <a16:creationId xmlns:a16="http://schemas.microsoft.com/office/drawing/2014/main" id="{3E21C2FC-7F6F-1459-B6B9-6B59EDEB4699}"/>
              </a:ext>
            </a:extLst>
          </p:cNvPr>
          <p:cNvSpPr txBox="1">
            <a:spLocks/>
          </p:cNvSpPr>
          <p:nvPr/>
        </p:nvSpPr>
        <p:spPr>
          <a:xfrm>
            <a:off x="6881905" y="2664150"/>
            <a:ext cx="5201920" cy="2434271"/>
          </a:xfrm>
          <a:prstGeom prst="rect">
            <a:avLst/>
          </a:prstGeom>
        </p:spPr>
        <p:txBody>
          <a:bodyPr vert="horz"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The backups can be all located within</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LRS: The same building (Local)</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ZRS: Same region, different buildings (Zone)</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GRS: Across paired regions (Geo) </a:t>
            </a:r>
          </a:p>
        </p:txBody>
      </p:sp>
    </p:spTree>
    <p:extLst>
      <p:ext uri="{BB962C8B-B14F-4D97-AF65-F5344CB8AC3E}">
        <p14:creationId xmlns:p14="http://schemas.microsoft.com/office/powerpoint/2010/main" val="1573507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a:xfrm>
            <a:off x="456828" y="275735"/>
            <a:ext cx="11018520" cy="553998"/>
          </a:xfrm>
        </p:spPr>
        <p:txBody>
          <a:bodyPr/>
          <a:lstStyle/>
          <a:p>
            <a:r>
              <a:rPr lang="en-US" dirty="0"/>
              <a:t>Setting Backup Policies</a:t>
            </a:r>
          </a:p>
        </p:txBody>
      </p:sp>
      <p:grpSp>
        <p:nvGrpSpPr>
          <p:cNvPr id="8" name="Group 7">
            <a:extLst>
              <a:ext uri="{FF2B5EF4-FFF2-40B4-BE49-F238E27FC236}">
                <a16:creationId xmlns:a16="http://schemas.microsoft.com/office/drawing/2014/main" id="{81B1A061-0721-82BB-9E20-5E271D7FA41B}"/>
              </a:ext>
            </a:extLst>
          </p:cNvPr>
          <p:cNvGrpSpPr/>
          <p:nvPr/>
        </p:nvGrpSpPr>
        <p:grpSpPr>
          <a:xfrm>
            <a:off x="456828" y="1222875"/>
            <a:ext cx="11278341" cy="5082391"/>
            <a:chOff x="456828" y="1222875"/>
            <a:chExt cx="11278341" cy="5082391"/>
          </a:xfrm>
        </p:grpSpPr>
        <p:pic>
          <p:nvPicPr>
            <p:cNvPr id="4" name="Picture 3">
              <a:extLst>
                <a:ext uri="{FF2B5EF4-FFF2-40B4-BE49-F238E27FC236}">
                  <a16:creationId xmlns:a16="http://schemas.microsoft.com/office/drawing/2014/main" id="{91D012A6-7C77-BBCE-26C0-C4495FC29CCD}"/>
                </a:ext>
              </a:extLst>
            </p:cNvPr>
            <p:cNvPicPr>
              <a:picLocks noChangeAspect="1"/>
            </p:cNvPicPr>
            <p:nvPr/>
          </p:nvPicPr>
          <p:blipFill>
            <a:blip r:embed="rId2"/>
            <a:stretch>
              <a:fillRect/>
            </a:stretch>
          </p:blipFill>
          <p:spPr>
            <a:xfrm>
              <a:off x="456828" y="1222875"/>
              <a:ext cx="11278341" cy="5082391"/>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051DF215-D001-213E-E315-02CEA25BAA05}"/>
                </a:ext>
              </a:extLst>
            </p:cNvPr>
            <p:cNvSpPr/>
            <p:nvPr/>
          </p:nvSpPr>
          <p:spPr bwMode="auto">
            <a:xfrm>
              <a:off x="4339988" y="2463420"/>
              <a:ext cx="1214651" cy="35484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44BA42C6-021E-DDA6-95EB-DC21D5058B66}"/>
                </a:ext>
              </a:extLst>
            </p:cNvPr>
            <p:cNvSpPr/>
            <p:nvPr/>
          </p:nvSpPr>
          <p:spPr bwMode="auto">
            <a:xfrm>
              <a:off x="5759355" y="2463420"/>
              <a:ext cx="878008" cy="354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D35DB2CA-3958-3838-D1A5-E927E9CAE926}"/>
                </a:ext>
              </a:extLst>
            </p:cNvPr>
            <p:cNvSpPr/>
            <p:nvPr/>
          </p:nvSpPr>
          <p:spPr bwMode="auto">
            <a:xfrm>
              <a:off x="2045841" y="2463420"/>
              <a:ext cx="878008" cy="354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04BC90C8-19C7-F5F0-096C-9A7D8BFD11D6}"/>
              </a:ext>
            </a:extLst>
          </p:cNvPr>
          <p:cNvSpPr/>
          <p:nvPr/>
        </p:nvSpPr>
        <p:spPr bwMode="auto">
          <a:xfrm>
            <a:off x="831191" y="1808990"/>
            <a:ext cx="845210" cy="24841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50204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 Time</a:t>
            </a:r>
          </a:p>
        </p:txBody>
      </p:sp>
    </p:spTree>
    <p:extLst>
      <p:ext uri="{BB962C8B-B14F-4D97-AF65-F5344CB8AC3E}">
        <p14:creationId xmlns:p14="http://schemas.microsoft.com/office/powerpoint/2010/main" val="310322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3122922"/>
            <a:ext cx="4344412" cy="886397"/>
          </a:xfrm>
        </p:spPr>
        <p:txBody>
          <a:bodyPr/>
          <a:lstStyle/>
          <a:p>
            <a:pPr algn="ctr"/>
            <a:r>
              <a:rPr lang="en-US" dirty="0"/>
              <a:t>What are Service Tiers in Azure SQL?</a:t>
            </a:r>
          </a:p>
        </p:txBody>
      </p:sp>
    </p:spTree>
    <p:extLst>
      <p:ext uri="{BB962C8B-B14F-4D97-AF65-F5344CB8AC3E}">
        <p14:creationId xmlns:p14="http://schemas.microsoft.com/office/powerpoint/2010/main" val="2265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p:txBody>
          <a:bodyPr/>
          <a:lstStyle/>
          <a:p>
            <a:r>
              <a:rPr lang="en-US" dirty="0"/>
              <a:t>Overview of Service Tiers</a:t>
            </a:r>
          </a:p>
        </p:txBody>
      </p:sp>
      <p:graphicFrame>
        <p:nvGraphicFramePr>
          <p:cNvPr id="9" name="Content Placeholder 8">
            <a:extLst>
              <a:ext uri="{FF2B5EF4-FFF2-40B4-BE49-F238E27FC236}">
                <a16:creationId xmlns:a16="http://schemas.microsoft.com/office/drawing/2014/main" id="{0B7EB9B6-1477-7BEE-EA65-E2F23BC9B77E}"/>
              </a:ext>
            </a:extLst>
          </p:cNvPr>
          <p:cNvGraphicFramePr>
            <a:graphicFrameLocks/>
          </p:cNvGraphicFramePr>
          <p:nvPr>
            <p:extLst>
              <p:ext uri="{D42A27DB-BD31-4B8C-83A1-F6EECF244321}">
                <p14:modId xmlns:p14="http://schemas.microsoft.com/office/powerpoint/2010/main" val="272287145"/>
              </p:ext>
            </p:extLst>
          </p:nvPr>
        </p:nvGraphicFramePr>
        <p:xfrm>
          <a:off x="723011" y="79130"/>
          <a:ext cx="10880726" cy="6525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BE34B77C-EA71-0695-6FCC-129D18EC2ECD}"/>
              </a:ext>
            </a:extLst>
          </p:cNvPr>
          <p:cNvSpPr/>
          <p:nvPr/>
        </p:nvSpPr>
        <p:spPr bwMode="auto">
          <a:xfrm>
            <a:off x="3841903" y="4689294"/>
            <a:ext cx="4807132" cy="8194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Managed Instance Service Tiers</a:t>
            </a:r>
          </a:p>
        </p:txBody>
      </p:sp>
    </p:spTree>
    <p:extLst>
      <p:ext uri="{BB962C8B-B14F-4D97-AF65-F5344CB8AC3E}">
        <p14:creationId xmlns:p14="http://schemas.microsoft.com/office/powerpoint/2010/main" val="292043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a:xfrm>
            <a:off x="403624" y="281353"/>
            <a:ext cx="11018520" cy="553998"/>
          </a:xfrm>
        </p:spPr>
        <p:txBody>
          <a:bodyPr/>
          <a:lstStyle/>
          <a:p>
            <a:r>
              <a:rPr lang="en-US" dirty="0"/>
              <a:t>Changing Service Tiers</a:t>
            </a:r>
          </a:p>
        </p:txBody>
      </p:sp>
      <p:sp>
        <p:nvSpPr>
          <p:cNvPr id="3" name="Rectangle 2">
            <a:extLst>
              <a:ext uri="{FF2B5EF4-FFF2-40B4-BE49-F238E27FC236}">
                <a16:creationId xmlns:a16="http://schemas.microsoft.com/office/drawing/2014/main" id="{6D63CE3E-481C-F3F9-B2C7-27F59548314D}"/>
              </a:ext>
            </a:extLst>
          </p:cNvPr>
          <p:cNvSpPr/>
          <p:nvPr/>
        </p:nvSpPr>
        <p:spPr bwMode="auto">
          <a:xfrm>
            <a:off x="4655396" y="2390326"/>
            <a:ext cx="5544218" cy="303135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182D5AED-8450-0B1F-05D9-999B67F5C6F4}"/>
              </a:ext>
            </a:extLst>
          </p:cNvPr>
          <p:cNvGrpSpPr/>
          <p:nvPr/>
        </p:nvGrpSpPr>
        <p:grpSpPr>
          <a:xfrm>
            <a:off x="1853143" y="1259541"/>
            <a:ext cx="8485713" cy="4693024"/>
            <a:chOff x="4755157" y="1447800"/>
            <a:chExt cx="7114311" cy="3962400"/>
          </a:xfrm>
        </p:grpSpPr>
        <p:pic>
          <p:nvPicPr>
            <p:cNvPr id="5" name="Picture 4">
              <a:extLst>
                <a:ext uri="{FF2B5EF4-FFF2-40B4-BE49-F238E27FC236}">
                  <a16:creationId xmlns:a16="http://schemas.microsoft.com/office/drawing/2014/main" id="{15BE4DDC-C785-6858-31F5-A63E81071E5C}"/>
                </a:ext>
              </a:extLst>
            </p:cNvPr>
            <p:cNvPicPr>
              <a:picLocks noChangeAspect="1"/>
            </p:cNvPicPr>
            <p:nvPr/>
          </p:nvPicPr>
          <p:blipFill>
            <a:blip r:embed="rId2"/>
            <a:stretch>
              <a:fillRect/>
            </a:stretch>
          </p:blipFill>
          <p:spPr>
            <a:xfrm>
              <a:off x="4755157" y="1447800"/>
              <a:ext cx="7114311" cy="3962400"/>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26EE9106-7A1E-5313-2BE3-B4A3893C8DED}"/>
                </a:ext>
              </a:extLst>
            </p:cNvPr>
            <p:cNvSpPr/>
            <p:nvPr/>
          </p:nvSpPr>
          <p:spPr bwMode="auto">
            <a:xfrm>
              <a:off x="7104529" y="2402541"/>
              <a:ext cx="4648200" cy="25594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609948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53745" y="2985801"/>
            <a:ext cx="4344412" cy="886397"/>
          </a:xfrm>
        </p:spPr>
        <p:txBody>
          <a:bodyPr/>
          <a:lstStyle/>
          <a:p>
            <a:pPr algn="ctr"/>
            <a:r>
              <a:rPr lang="en-US" dirty="0"/>
              <a:t>High Availability in Azure SQL</a:t>
            </a:r>
          </a:p>
        </p:txBody>
      </p:sp>
    </p:spTree>
    <p:extLst>
      <p:ext uri="{BB962C8B-B14F-4D97-AF65-F5344CB8AC3E}">
        <p14:creationId xmlns:p14="http://schemas.microsoft.com/office/powerpoint/2010/main" val="352020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61D4-CAB3-87BE-05A9-C2091F3319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BC1244-7C3B-3A90-4C7B-3289EE390B7B}"/>
              </a:ext>
            </a:extLst>
          </p:cNvPr>
          <p:cNvSpPr>
            <a:spLocks noGrp="1"/>
          </p:cNvSpPr>
          <p:nvPr>
            <p:ph type="title"/>
          </p:nvPr>
        </p:nvSpPr>
        <p:spPr>
          <a:xfrm>
            <a:off x="458750" y="320040"/>
            <a:ext cx="11077614" cy="461665"/>
          </a:xfrm>
        </p:spPr>
        <p:txBody>
          <a:bodyPr/>
          <a:lstStyle/>
          <a:p>
            <a:r>
              <a:rPr lang="en-US" dirty="0"/>
              <a:t>High Availability: General Purpose vs Business Critical</a:t>
            </a:r>
          </a:p>
        </p:txBody>
      </p:sp>
      <p:grpSp>
        <p:nvGrpSpPr>
          <p:cNvPr id="190" name="Group 189">
            <a:extLst>
              <a:ext uri="{FF2B5EF4-FFF2-40B4-BE49-F238E27FC236}">
                <a16:creationId xmlns:a16="http://schemas.microsoft.com/office/drawing/2014/main" id="{D97DAF8A-8DB4-FF71-D097-9C2731F09DED}"/>
              </a:ext>
            </a:extLst>
          </p:cNvPr>
          <p:cNvGrpSpPr/>
          <p:nvPr/>
        </p:nvGrpSpPr>
        <p:grpSpPr>
          <a:xfrm>
            <a:off x="458750" y="1056275"/>
            <a:ext cx="10912053" cy="5200874"/>
            <a:chOff x="329089" y="1091785"/>
            <a:chExt cx="10912053" cy="5200874"/>
          </a:xfrm>
        </p:grpSpPr>
        <p:grpSp>
          <p:nvGrpSpPr>
            <p:cNvPr id="180" name="Group 179">
              <a:extLst>
                <a:ext uri="{FF2B5EF4-FFF2-40B4-BE49-F238E27FC236}">
                  <a16:creationId xmlns:a16="http://schemas.microsoft.com/office/drawing/2014/main" id="{AC52694B-150F-62C5-5C3F-94C6EC5E7958}"/>
                </a:ext>
              </a:extLst>
            </p:cNvPr>
            <p:cNvGrpSpPr/>
            <p:nvPr/>
          </p:nvGrpSpPr>
          <p:grpSpPr>
            <a:xfrm>
              <a:off x="329089" y="1898886"/>
              <a:ext cx="5020045" cy="4393773"/>
              <a:chOff x="462434" y="1442628"/>
              <a:chExt cx="5020045" cy="4393773"/>
            </a:xfrm>
          </p:grpSpPr>
          <p:grpSp>
            <p:nvGrpSpPr>
              <p:cNvPr id="4" name="Group 3">
                <a:extLst>
                  <a:ext uri="{FF2B5EF4-FFF2-40B4-BE49-F238E27FC236}">
                    <a16:creationId xmlns:a16="http://schemas.microsoft.com/office/drawing/2014/main" id="{A65F789A-DF35-EE48-870C-EC911F0E2A77}"/>
                  </a:ext>
                </a:extLst>
              </p:cNvPr>
              <p:cNvGrpSpPr/>
              <p:nvPr/>
            </p:nvGrpSpPr>
            <p:grpSpPr>
              <a:xfrm>
                <a:off x="2350925" y="1834182"/>
                <a:ext cx="2114900" cy="860018"/>
                <a:chOff x="8335500" y="1722517"/>
                <a:chExt cx="2114900" cy="860018"/>
              </a:xfrm>
            </p:grpSpPr>
            <p:sp>
              <p:nvSpPr>
                <p:cNvPr id="6" name="Oval 5">
                  <a:extLst>
                    <a:ext uri="{FF2B5EF4-FFF2-40B4-BE49-F238E27FC236}">
                      <a16:creationId xmlns:a16="http://schemas.microsoft.com/office/drawing/2014/main" id="{DCA553F5-8DAD-CE01-95EF-FF37C480A9FA}"/>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47D3778-EEA8-540F-DF3B-D7F4E328631C}"/>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C3B18C06-C29C-6C3C-9128-E0ED0636E295}"/>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2C4872E3-38E1-D566-6FF4-0D493A65B67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48C377CD-610E-9AB7-DCFC-D97ABB5F5DFD}"/>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C6263B81-D66D-C450-A9F6-7607C043B446}"/>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FA90D237-DC92-FEA9-24B8-A401A821DA1A}"/>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5" name="Group 94">
                  <a:extLst>
                    <a:ext uri="{FF2B5EF4-FFF2-40B4-BE49-F238E27FC236}">
                      <a16:creationId xmlns:a16="http://schemas.microsoft.com/office/drawing/2014/main" id="{1CA5546D-96DE-73AC-EC4C-FB0714A6CA61}"/>
                    </a:ext>
                  </a:extLst>
                </p:cNvPr>
                <p:cNvGrpSpPr/>
                <p:nvPr/>
              </p:nvGrpSpPr>
              <p:grpSpPr>
                <a:xfrm>
                  <a:off x="8539400" y="1903464"/>
                  <a:ext cx="241171" cy="250651"/>
                  <a:chOff x="13071009" y="3404199"/>
                  <a:chExt cx="369615" cy="384144"/>
                </a:xfrm>
              </p:grpSpPr>
              <p:sp>
                <p:nvSpPr>
                  <p:cNvPr id="111" name="Rectangle 110">
                    <a:extLst>
                      <a:ext uri="{FF2B5EF4-FFF2-40B4-BE49-F238E27FC236}">
                        <a16:creationId xmlns:a16="http://schemas.microsoft.com/office/drawing/2014/main" id="{657F07CF-44EF-D3CC-220F-13FC88B16E6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60496A37-316B-0047-9916-3673907429E1}"/>
                      </a:ext>
                    </a:extLst>
                  </p:cNvPr>
                  <p:cNvGrpSpPr/>
                  <p:nvPr/>
                </p:nvGrpSpPr>
                <p:grpSpPr>
                  <a:xfrm>
                    <a:off x="13124976" y="3422562"/>
                    <a:ext cx="263000" cy="365781"/>
                    <a:chOff x="12590745" y="5672000"/>
                    <a:chExt cx="522378" cy="726522"/>
                  </a:xfrm>
                </p:grpSpPr>
                <p:sp>
                  <p:nvSpPr>
                    <p:cNvPr id="113" name="Freeform 134">
                      <a:extLst>
                        <a:ext uri="{FF2B5EF4-FFF2-40B4-BE49-F238E27FC236}">
                          <a16:creationId xmlns:a16="http://schemas.microsoft.com/office/drawing/2014/main" id="{2EA1D28F-68BA-85DD-F8E7-79F69CDC56C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35">
                      <a:extLst>
                        <a:ext uri="{FF2B5EF4-FFF2-40B4-BE49-F238E27FC236}">
                          <a16:creationId xmlns:a16="http://schemas.microsoft.com/office/drawing/2014/main" id="{FD09BD2C-2A71-7ECC-FB26-87E87B75FC7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36">
                      <a:extLst>
                        <a:ext uri="{FF2B5EF4-FFF2-40B4-BE49-F238E27FC236}">
                          <a16:creationId xmlns:a16="http://schemas.microsoft.com/office/drawing/2014/main" id="{6FEE67CC-F917-5948-F3F8-3957673F5B6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37">
                      <a:extLst>
                        <a:ext uri="{FF2B5EF4-FFF2-40B4-BE49-F238E27FC236}">
                          <a16:creationId xmlns:a16="http://schemas.microsoft.com/office/drawing/2014/main" id="{4F778F83-9742-B4F6-642C-E2D300A6B3E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6" name="Group 95">
                  <a:extLst>
                    <a:ext uri="{FF2B5EF4-FFF2-40B4-BE49-F238E27FC236}">
                      <a16:creationId xmlns:a16="http://schemas.microsoft.com/office/drawing/2014/main" id="{6191B422-3498-DF24-7325-88B84C8FDD36}"/>
                    </a:ext>
                  </a:extLst>
                </p:cNvPr>
                <p:cNvGrpSpPr/>
                <p:nvPr/>
              </p:nvGrpSpPr>
              <p:grpSpPr>
                <a:xfrm>
                  <a:off x="9116048" y="1821085"/>
                  <a:ext cx="241171" cy="250651"/>
                  <a:chOff x="13071009" y="3404199"/>
                  <a:chExt cx="369615" cy="384144"/>
                </a:xfrm>
              </p:grpSpPr>
              <p:sp>
                <p:nvSpPr>
                  <p:cNvPr id="105" name="Rectangle 104">
                    <a:extLst>
                      <a:ext uri="{FF2B5EF4-FFF2-40B4-BE49-F238E27FC236}">
                        <a16:creationId xmlns:a16="http://schemas.microsoft.com/office/drawing/2014/main" id="{3941904E-835D-20C1-A26E-64C9209031D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39085E7D-09C1-16F8-C8CD-73BABAA9E6EC}"/>
                      </a:ext>
                    </a:extLst>
                  </p:cNvPr>
                  <p:cNvGrpSpPr/>
                  <p:nvPr/>
                </p:nvGrpSpPr>
                <p:grpSpPr>
                  <a:xfrm>
                    <a:off x="13124976" y="3422562"/>
                    <a:ext cx="263000" cy="365781"/>
                    <a:chOff x="12590745" y="5672000"/>
                    <a:chExt cx="522378" cy="726522"/>
                  </a:xfrm>
                </p:grpSpPr>
                <p:sp>
                  <p:nvSpPr>
                    <p:cNvPr id="107" name="Freeform 141">
                      <a:extLst>
                        <a:ext uri="{FF2B5EF4-FFF2-40B4-BE49-F238E27FC236}">
                          <a16:creationId xmlns:a16="http://schemas.microsoft.com/office/drawing/2014/main" id="{DDED817C-66CE-9494-F123-CB7129E778B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42">
                      <a:extLst>
                        <a:ext uri="{FF2B5EF4-FFF2-40B4-BE49-F238E27FC236}">
                          <a16:creationId xmlns:a16="http://schemas.microsoft.com/office/drawing/2014/main" id="{988785C3-C859-4441-DA42-78D894DAC28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43">
                      <a:extLst>
                        <a:ext uri="{FF2B5EF4-FFF2-40B4-BE49-F238E27FC236}">
                          <a16:creationId xmlns:a16="http://schemas.microsoft.com/office/drawing/2014/main" id="{80B4BA00-F428-3574-C4BA-92A3F38DBE8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Down Arrow 144">
                      <a:extLst>
                        <a:ext uri="{FF2B5EF4-FFF2-40B4-BE49-F238E27FC236}">
                          <a16:creationId xmlns:a16="http://schemas.microsoft.com/office/drawing/2014/main" id="{647B784B-E6F8-0445-15F8-670B1A0AC10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E0C0D52B-09DC-76C9-5EF0-69B6D5C26A1B}"/>
                    </a:ext>
                  </a:extLst>
                </p:cNvPr>
                <p:cNvGrpSpPr/>
                <p:nvPr/>
              </p:nvGrpSpPr>
              <p:grpSpPr>
                <a:xfrm>
                  <a:off x="9733886" y="1903464"/>
                  <a:ext cx="241171" cy="250651"/>
                  <a:chOff x="13071009" y="3404199"/>
                  <a:chExt cx="369615" cy="384144"/>
                </a:xfrm>
              </p:grpSpPr>
              <p:sp>
                <p:nvSpPr>
                  <p:cNvPr id="98" name="Rectangle 97">
                    <a:extLst>
                      <a:ext uri="{FF2B5EF4-FFF2-40B4-BE49-F238E27FC236}">
                        <a16:creationId xmlns:a16="http://schemas.microsoft.com/office/drawing/2014/main" id="{4820FEC4-1933-BD40-494E-EE84BFA9BDA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8B29AD51-4487-C625-F100-E50E3109DC85}"/>
                      </a:ext>
                    </a:extLst>
                  </p:cNvPr>
                  <p:cNvGrpSpPr/>
                  <p:nvPr/>
                </p:nvGrpSpPr>
                <p:grpSpPr>
                  <a:xfrm>
                    <a:off x="13124976" y="3422562"/>
                    <a:ext cx="263000" cy="365781"/>
                    <a:chOff x="12590745" y="5672000"/>
                    <a:chExt cx="522378" cy="726522"/>
                  </a:xfrm>
                </p:grpSpPr>
                <p:sp>
                  <p:nvSpPr>
                    <p:cNvPr id="101" name="Freeform 148">
                      <a:extLst>
                        <a:ext uri="{FF2B5EF4-FFF2-40B4-BE49-F238E27FC236}">
                          <a16:creationId xmlns:a16="http://schemas.microsoft.com/office/drawing/2014/main" id="{231E9B55-A038-3200-D1D1-FEFE244EFF6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49">
                      <a:extLst>
                        <a:ext uri="{FF2B5EF4-FFF2-40B4-BE49-F238E27FC236}">
                          <a16:creationId xmlns:a16="http://schemas.microsoft.com/office/drawing/2014/main" id="{63EC97C8-CE18-D39B-D327-A79B88F4D1E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50">
                      <a:extLst>
                        <a:ext uri="{FF2B5EF4-FFF2-40B4-BE49-F238E27FC236}">
                          <a16:creationId xmlns:a16="http://schemas.microsoft.com/office/drawing/2014/main" id="{5B52B5F0-7EFA-5442-F97E-6DF75EB7976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51">
                      <a:extLst>
                        <a:ext uri="{FF2B5EF4-FFF2-40B4-BE49-F238E27FC236}">
                          <a16:creationId xmlns:a16="http://schemas.microsoft.com/office/drawing/2014/main" id="{9B660A75-D70B-DD25-9FD1-53B0B86D8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117" name="Straight Arrow Connector 116">
                <a:extLst>
                  <a:ext uri="{FF2B5EF4-FFF2-40B4-BE49-F238E27FC236}">
                    <a16:creationId xmlns:a16="http://schemas.microsoft.com/office/drawing/2014/main" id="{2553350F-F1F3-9CAD-833D-9F546AE83B83}"/>
                  </a:ext>
                </a:extLst>
              </p:cNvPr>
              <p:cNvCxnSpPr/>
              <p:nvPr/>
            </p:nvCxnSpPr>
            <p:spPr>
              <a:xfrm>
                <a:off x="937519" y="233172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89">
                <a:extLst>
                  <a:ext uri="{FF2B5EF4-FFF2-40B4-BE49-F238E27FC236}">
                    <a16:creationId xmlns:a16="http://schemas.microsoft.com/office/drawing/2014/main" id="{FB303E23-7365-6424-A7A5-603DDD2F27A8}"/>
                  </a:ext>
                </a:extLst>
              </p:cNvPr>
              <p:cNvCxnSpPr>
                <a:cxnSpLocks/>
                <a:endCxn id="120" idx="0"/>
              </p:cNvCxnSpPr>
              <p:nvPr/>
            </p:nvCxnSpPr>
            <p:spPr>
              <a:xfrm>
                <a:off x="2225990" y="302748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DEC78536-6DBA-0125-A124-050F6886801D}"/>
                  </a:ext>
                </a:extLst>
              </p:cNvPr>
              <p:cNvSpPr/>
              <p:nvPr/>
            </p:nvSpPr>
            <p:spPr bwMode="auto">
              <a:xfrm>
                <a:off x="1368250" y="512591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Graphic 119">
                <a:extLst>
                  <a:ext uri="{FF2B5EF4-FFF2-40B4-BE49-F238E27FC236}">
                    <a16:creationId xmlns:a16="http://schemas.microsoft.com/office/drawing/2014/main" id="{1903A522-1446-4E72-4B75-4B818323E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9882" y="3247935"/>
                <a:ext cx="467684" cy="467684"/>
              </a:xfrm>
              <a:prstGeom prst="rect">
                <a:avLst/>
              </a:prstGeom>
            </p:spPr>
          </p:pic>
          <p:pic>
            <p:nvPicPr>
              <p:cNvPr id="121" name="Graphic 120">
                <a:extLst>
                  <a:ext uri="{FF2B5EF4-FFF2-40B4-BE49-F238E27FC236}">
                    <a16:creationId xmlns:a16="http://schemas.microsoft.com/office/drawing/2014/main" id="{AAEE3853-2974-4D0A-9DE7-9CB2D66222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141" y="3368958"/>
                <a:ext cx="467684" cy="467684"/>
              </a:xfrm>
              <a:prstGeom prst="rect">
                <a:avLst/>
              </a:prstGeom>
            </p:spPr>
          </p:pic>
          <p:sp>
            <p:nvSpPr>
              <p:cNvPr id="122" name="TextBox 121">
                <a:extLst>
                  <a:ext uri="{FF2B5EF4-FFF2-40B4-BE49-F238E27FC236}">
                    <a16:creationId xmlns:a16="http://schemas.microsoft.com/office/drawing/2014/main" id="{5CCBDF84-643A-9601-97C3-55BDA3ADF209}"/>
                  </a:ext>
                </a:extLst>
              </p:cNvPr>
              <p:cNvSpPr txBox="1"/>
              <p:nvPr/>
            </p:nvSpPr>
            <p:spPr>
              <a:xfrm>
                <a:off x="1401349" y="1442628"/>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123" name="TextBox 122">
                <a:extLst>
                  <a:ext uri="{FF2B5EF4-FFF2-40B4-BE49-F238E27FC236}">
                    <a16:creationId xmlns:a16="http://schemas.microsoft.com/office/drawing/2014/main" id="{04DAC6A8-6EFA-4FD4-0580-EE083680BF3D}"/>
                  </a:ext>
                </a:extLst>
              </p:cNvPr>
              <p:cNvSpPr txBox="1"/>
              <p:nvPr/>
            </p:nvSpPr>
            <p:spPr>
              <a:xfrm>
                <a:off x="462434" y="195629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124" name="TextBox 123">
                <a:extLst>
                  <a:ext uri="{FF2B5EF4-FFF2-40B4-BE49-F238E27FC236}">
                    <a16:creationId xmlns:a16="http://schemas.microsoft.com/office/drawing/2014/main" id="{07560DC2-2B34-0260-52FF-2C085D959649}"/>
                  </a:ext>
                </a:extLst>
              </p:cNvPr>
              <p:cNvSpPr txBox="1"/>
              <p:nvPr/>
            </p:nvSpPr>
            <p:spPr>
              <a:xfrm>
                <a:off x="1418800" y="2854477"/>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125" name="Rectangle 124">
                <a:extLst>
                  <a:ext uri="{FF2B5EF4-FFF2-40B4-BE49-F238E27FC236}">
                    <a16:creationId xmlns:a16="http://schemas.microsoft.com/office/drawing/2014/main" id="{17D572CB-1FEB-617C-3A0D-40D244B1EC8C}"/>
                  </a:ext>
                </a:extLst>
              </p:cNvPr>
              <p:cNvSpPr/>
              <p:nvPr/>
            </p:nvSpPr>
            <p:spPr bwMode="auto">
              <a:xfrm>
                <a:off x="1707521" y="3381470"/>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126" name="Rectangle 125">
                <a:extLst>
                  <a:ext uri="{FF2B5EF4-FFF2-40B4-BE49-F238E27FC236}">
                    <a16:creationId xmlns:a16="http://schemas.microsoft.com/office/drawing/2014/main" id="{53892297-F5CA-5BB8-D4A3-E172BDB3741C}"/>
                  </a:ext>
                </a:extLst>
              </p:cNvPr>
              <p:cNvSpPr/>
              <p:nvPr/>
            </p:nvSpPr>
            <p:spPr bwMode="auto">
              <a:xfrm>
                <a:off x="3931944" y="3970426"/>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127" name="Graphic 126">
                <a:extLst>
                  <a:ext uri="{FF2B5EF4-FFF2-40B4-BE49-F238E27FC236}">
                    <a16:creationId xmlns:a16="http://schemas.microsoft.com/office/drawing/2014/main" id="{B24A9D36-586F-F4A0-DD56-CEE2CA4D4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7590" y="2964629"/>
                <a:ext cx="467684" cy="467684"/>
              </a:xfrm>
              <a:prstGeom prst="rect">
                <a:avLst/>
              </a:prstGeom>
            </p:spPr>
          </p:pic>
          <p:pic>
            <p:nvPicPr>
              <p:cNvPr id="128" name="Graphic 127">
                <a:extLst>
                  <a:ext uri="{FF2B5EF4-FFF2-40B4-BE49-F238E27FC236}">
                    <a16:creationId xmlns:a16="http://schemas.microsoft.com/office/drawing/2014/main" id="{F62529BA-C08F-1A34-03D3-F24425574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2952" y="3530323"/>
                <a:ext cx="467684" cy="467684"/>
              </a:xfrm>
              <a:prstGeom prst="rect">
                <a:avLst/>
              </a:prstGeom>
            </p:spPr>
          </p:pic>
          <p:grpSp>
            <p:nvGrpSpPr>
              <p:cNvPr id="129" name="Group 128">
                <a:extLst>
                  <a:ext uri="{FF2B5EF4-FFF2-40B4-BE49-F238E27FC236}">
                    <a16:creationId xmlns:a16="http://schemas.microsoft.com/office/drawing/2014/main" id="{AD60CCF3-66B3-79A7-45DE-D77C89DA90AB}"/>
                  </a:ext>
                </a:extLst>
              </p:cNvPr>
              <p:cNvGrpSpPr/>
              <p:nvPr/>
            </p:nvGrpSpPr>
            <p:grpSpPr>
              <a:xfrm>
                <a:off x="1574792" y="5303276"/>
                <a:ext cx="243058" cy="297536"/>
                <a:chOff x="965200" y="3436897"/>
                <a:chExt cx="528881" cy="647424"/>
              </a:xfrm>
            </p:grpSpPr>
            <p:grpSp>
              <p:nvGrpSpPr>
                <p:cNvPr id="130" name="Group 129">
                  <a:extLst>
                    <a:ext uri="{FF2B5EF4-FFF2-40B4-BE49-F238E27FC236}">
                      <a16:creationId xmlns:a16="http://schemas.microsoft.com/office/drawing/2014/main" id="{86B69FA0-FF5E-23B3-AD71-B9BB1C40E389}"/>
                    </a:ext>
                  </a:extLst>
                </p:cNvPr>
                <p:cNvGrpSpPr/>
                <p:nvPr/>
              </p:nvGrpSpPr>
              <p:grpSpPr>
                <a:xfrm flipH="1">
                  <a:off x="965200" y="3436897"/>
                  <a:ext cx="528881" cy="647424"/>
                  <a:chOff x="3003960" y="3685414"/>
                  <a:chExt cx="403310" cy="493707"/>
                </a:xfrm>
              </p:grpSpPr>
              <p:sp>
                <p:nvSpPr>
                  <p:cNvPr id="135" name="Snip Single Corner Rectangle 26">
                    <a:extLst>
                      <a:ext uri="{FF2B5EF4-FFF2-40B4-BE49-F238E27FC236}">
                        <a16:creationId xmlns:a16="http://schemas.microsoft.com/office/drawing/2014/main" id="{151496EB-3C60-644A-891E-5F9F63147ACE}"/>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17DA61D6-38B7-8686-4BFC-5A611218860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1" name="Straight Connector 130">
                  <a:extLst>
                    <a:ext uri="{FF2B5EF4-FFF2-40B4-BE49-F238E27FC236}">
                      <a16:creationId xmlns:a16="http://schemas.microsoft.com/office/drawing/2014/main" id="{BE02D4DB-00EA-8684-9A7B-C9AC46EC067E}"/>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C868AE8-CDB7-42BA-2B01-BA1104E89BE6}"/>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D4424EB-EAB9-D184-4DCC-ACFE83CC809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E57AE3F-C0A4-BCEB-FD37-D5A5E83CD5BC}"/>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B5F1B40-B2D0-704D-80CB-B7BE566203EF}"/>
                  </a:ext>
                </a:extLst>
              </p:cNvPr>
              <p:cNvGrpSpPr/>
              <p:nvPr/>
            </p:nvGrpSpPr>
            <p:grpSpPr>
              <a:xfrm>
                <a:off x="1674137" y="5415354"/>
                <a:ext cx="243058" cy="297536"/>
                <a:chOff x="965200" y="3436897"/>
                <a:chExt cx="528881" cy="647424"/>
              </a:xfrm>
            </p:grpSpPr>
            <p:grpSp>
              <p:nvGrpSpPr>
                <p:cNvPr id="138" name="Group 137">
                  <a:extLst>
                    <a:ext uri="{FF2B5EF4-FFF2-40B4-BE49-F238E27FC236}">
                      <a16:creationId xmlns:a16="http://schemas.microsoft.com/office/drawing/2014/main" id="{8E4906A2-ED26-9D89-0213-A229CA3F7BAE}"/>
                    </a:ext>
                  </a:extLst>
                </p:cNvPr>
                <p:cNvGrpSpPr/>
                <p:nvPr/>
              </p:nvGrpSpPr>
              <p:grpSpPr>
                <a:xfrm flipH="1">
                  <a:off x="965200" y="3436897"/>
                  <a:ext cx="528881" cy="647424"/>
                  <a:chOff x="3003960" y="3685414"/>
                  <a:chExt cx="403310" cy="493707"/>
                </a:xfrm>
              </p:grpSpPr>
              <p:sp>
                <p:nvSpPr>
                  <p:cNvPr id="143" name="Snip Single Corner Rectangle 26">
                    <a:extLst>
                      <a:ext uri="{FF2B5EF4-FFF2-40B4-BE49-F238E27FC236}">
                        <a16:creationId xmlns:a16="http://schemas.microsoft.com/office/drawing/2014/main" id="{198CD154-5279-890A-329F-ECD902CA340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riangle 27">
                    <a:extLst>
                      <a:ext uri="{FF2B5EF4-FFF2-40B4-BE49-F238E27FC236}">
                        <a16:creationId xmlns:a16="http://schemas.microsoft.com/office/drawing/2014/main" id="{C5C4412D-BCAE-1BA1-0A79-3949731DB5CE}"/>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9" name="Straight Connector 138">
                  <a:extLst>
                    <a:ext uri="{FF2B5EF4-FFF2-40B4-BE49-F238E27FC236}">
                      <a16:creationId xmlns:a16="http://schemas.microsoft.com/office/drawing/2014/main" id="{EB401508-4BB2-325C-ED01-98E1CC8221B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CB9F87D-E585-DCF2-32D9-31AA1BE0E70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3470895-F90C-2D20-2C27-A6271B053C68}"/>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2CDC818-3519-698A-D31D-C4632A7F6F34}"/>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4126E722-800D-5526-D744-0038D10D58E0}"/>
                  </a:ext>
                </a:extLst>
              </p:cNvPr>
              <p:cNvGrpSpPr/>
              <p:nvPr/>
            </p:nvGrpSpPr>
            <p:grpSpPr>
              <a:xfrm>
                <a:off x="4897669" y="5387581"/>
                <a:ext cx="461466" cy="273112"/>
                <a:chOff x="1105279" y="2995020"/>
                <a:chExt cx="155575" cy="92075"/>
              </a:xfrm>
              <a:solidFill>
                <a:schemeClr val="accent1"/>
              </a:solidFill>
            </p:grpSpPr>
            <p:sp>
              <p:nvSpPr>
                <p:cNvPr id="146" name="Oval 19">
                  <a:extLst>
                    <a:ext uri="{FF2B5EF4-FFF2-40B4-BE49-F238E27FC236}">
                      <a16:creationId xmlns:a16="http://schemas.microsoft.com/office/drawing/2014/main" id="{B3B22EE4-491C-21C3-3108-1BFDA4D3554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20">
                  <a:extLst>
                    <a:ext uri="{FF2B5EF4-FFF2-40B4-BE49-F238E27FC236}">
                      <a16:creationId xmlns:a16="http://schemas.microsoft.com/office/drawing/2014/main" id="{F3EE18F1-8FD0-CA78-6955-C3681CF8B0C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21">
                  <a:extLst>
                    <a:ext uri="{FF2B5EF4-FFF2-40B4-BE49-F238E27FC236}">
                      <a16:creationId xmlns:a16="http://schemas.microsoft.com/office/drawing/2014/main" id="{322DACD5-BE43-7CD4-22BB-FA60A17A330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D4A67C8F-35DA-DFC9-CB05-D0C95032009B}"/>
                  </a:ext>
                </a:extLst>
              </p:cNvPr>
              <p:cNvGrpSpPr/>
              <p:nvPr/>
            </p:nvGrpSpPr>
            <p:grpSpPr>
              <a:xfrm>
                <a:off x="584339" y="2128574"/>
                <a:ext cx="399480" cy="383886"/>
                <a:chOff x="6069106" y="2256333"/>
                <a:chExt cx="479511" cy="460793"/>
              </a:xfrm>
            </p:grpSpPr>
            <p:sp>
              <p:nvSpPr>
                <p:cNvPr id="150" name="Rounded Rectangle 56">
                  <a:extLst>
                    <a:ext uri="{FF2B5EF4-FFF2-40B4-BE49-F238E27FC236}">
                      <a16:creationId xmlns:a16="http://schemas.microsoft.com/office/drawing/2014/main" id="{F75A0FFB-5B05-794A-F2DA-1A43E2E0A12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1" name="Straight Connector 150">
                  <a:extLst>
                    <a:ext uri="{FF2B5EF4-FFF2-40B4-BE49-F238E27FC236}">
                      <a16:creationId xmlns:a16="http://schemas.microsoft.com/office/drawing/2014/main" id="{341ECCB4-364A-8C2A-2A26-D95DDC0BEC2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AC7EBF1-549A-EAF6-C71F-68A0756FF87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89EDB69-CAC2-DED6-56AB-F19E324029C6}"/>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451B489-29F1-6925-295C-61591DD57504}"/>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A243165C-EB85-7D1A-1628-C4493C208135}"/>
                  </a:ext>
                </a:extLst>
              </p:cNvPr>
              <p:cNvSpPr txBox="1"/>
              <p:nvPr/>
            </p:nvSpPr>
            <p:spPr>
              <a:xfrm>
                <a:off x="2009840" y="5424645"/>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TextBox 155">
                <a:extLst>
                  <a:ext uri="{FF2B5EF4-FFF2-40B4-BE49-F238E27FC236}">
                    <a16:creationId xmlns:a16="http://schemas.microsoft.com/office/drawing/2014/main" id="{9E07BFEC-5E8F-63B5-3ED9-144633021552}"/>
                  </a:ext>
                </a:extLst>
              </p:cNvPr>
              <p:cNvSpPr txBox="1"/>
              <p:nvPr/>
            </p:nvSpPr>
            <p:spPr>
              <a:xfrm>
                <a:off x="3040167" y="5355195"/>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(RA-GRS, LRS, ZRS)</a:t>
                </a:r>
              </a:p>
            </p:txBody>
          </p:sp>
          <p:sp>
            <p:nvSpPr>
              <p:cNvPr id="157" name="Rectangle 156">
                <a:extLst>
                  <a:ext uri="{FF2B5EF4-FFF2-40B4-BE49-F238E27FC236}">
                    <a16:creationId xmlns:a16="http://schemas.microsoft.com/office/drawing/2014/main" id="{32A76FAD-52B5-9FB7-26E8-E9A19FFF3645}"/>
                  </a:ext>
                </a:extLst>
              </p:cNvPr>
              <p:cNvSpPr/>
              <p:nvPr/>
            </p:nvSpPr>
            <p:spPr bwMode="auto">
              <a:xfrm>
                <a:off x="1368250" y="452388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4AA4EB00-3561-97C4-D70F-59BB0FEC011C}"/>
                  </a:ext>
                </a:extLst>
              </p:cNvPr>
              <p:cNvSpPr txBox="1"/>
              <p:nvPr/>
            </p:nvSpPr>
            <p:spPr>
              <a:xfrm>
                <a:off x="4517261" y="319191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9" name="Rectangle 158">
                <a:extLst>
                  <a:ext uri="{FF2B5EF4-FFF2-40B4-BE49-F238E27FC236}">
                    <a16:creationId xmlns:a16="http://schemas.microsoft.com/office/drawing/2014/main" id="{EAE163B5-5912-FE4F-E891-11F1A70B7304}"/>
                  </a:ext>
                </a:extLst>
              </p:cNvPr>
              <p:cNvSpPr/>
              <p:nvPr/>
            </p:nvSpPr>
            <p:spPr bwMode="auto">
              <a:xfrm>
                <a:off x="1368250" y="168473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TextBox 159">
                <a:extLst>
                  <a:ext uri="{FF2B5EF4-FFF2-40B4-BE49-F238E27FC236}">
                    <a16:creationId xmlns:a16="http://schemas.microsoft.com/office/drawing/2014/main" id="{03BFA54F-A253-8FA0-7325-B063FD32F3D9}"/>
                  </a:ext>
                </a:extLst>
              </p:cNvPr>
              <p:cNvSpPr txBox="1"/>
              <p:nvPr/>
            </p:nvSpPr>
            <p:spPr>
              <a:xfrm>
                <a:off x="2336299" y="4730857"/>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TextBox 160">
                <a:extLst>
                  <a:ext uri="{FF2B5EF4-FFF2-40B4-BE49-F238E27FC236}">
                    <a16:creationId xmlns:a16="http://schemas.microsoft.com/office/drawing/2014/main" id="{2A25E353-8FC5-3740-04A7-B788C0B575F3}"/>
                  </a:ext>
                </a:extLst>
              </p:cNvPr>
              <p:cNvSpPr txBox="1"/>
              <p:nvPr/>
            </p:nvSpPr>
            <p:spPr>
              <a:xfrm>
                <a:off x="3014429" y="4698576"/>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62" name="Group 161">
                <a:extLst>
                  <a:ext uri="{FF2B5EF4-FFF2-40B4-BE49-F238E27FC236}">
                    <a16:creationId xmlns:a16="http://schemas.microsoft.com/office/drawing/2014/main" id="{2B840FAD-D4C7-7498-6811-B1D75ECC84D2}"/>
                  </a:ext>
                </a:extLst>
              </p:cNvPr>
              <p:cNvGrpSpPr/>
              <p:nvPr/>
            </p:nvGrpSpPr>
            <p:grpSpPr>
              <a:xfrm>
                <a:off x="4897669" y="4715228"/>
                <a:ext cx="461466" cy="273112"/>
                <a:chOff x="1105279" y="2995020"/>
                <a:chExt cx="155575" cy="92075"/>
              </a:xfrm>
              <a:solidFill>
                <a:schemeClr val="accent1"/>
              </a:solidFill>
            </p:grpSpPr>
            <p:sp>
              <p:nvSpPr>
                <p:cNvPr id="163" name="Oval 19">
                  <a:extLst>
                    <a:ext uri="{FF2B5EF4-FFF2-40B4-BE49-F238E27FC236}">
                      <a16:creationId xmlns:a16="http://schemas.microsoft.com/office/drawing/2014/main" id="{9F31DE4F-8DCC-4B08-1F46-A40ED9D51A3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
                  <a:extLst>
                    <a:ext uri="{FF2B5EF4-FFF2-40B4-BE49-F238E27FC236}">
                      <a16:creationId xmlns:a16="http://schemas.microsoft.com/office/drawing/2014/main" id="{C5D0A5A5-E49E-A053-4751-85B5ECB27939}"/>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5" name="Oval 21">
                  <a:extLst>
                    <a:ext uri="{FF2B5EF4-FFF2-40B4-BE49-F238E27FC236}">
                      <a16:creationId xmlns:a16="http://schemas.microsoft.com/office/drawing/2014/main" id="{F3536177-C3F8-13DC-A6F6-84BEC82B166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6" name="Elbow Connector 85">
                <a:extLst>
                  <a:ext uri="{FF2B5EF4-FFF2-40B4-BE49-F238E27FC236}">
                    <a16:creationId xmlns:a16="http://schemas.microsoft.com/office/drawing/2014/main" id="{B627B08F-28A2-17CD-CCE9-D89DB70AC0A3}"/>
                  </a:ext>
                </a:extLst>
              </p:cNvPr>
              <p:cNvCxnSpPr>
                <a:cxnSpLocks/>
                <a:stCxn id="150" idx="2"/>
                <a:endCxn id="127" idx="1"/>
              </p:cNvCxnSpPr>
              <p:nvPr/>
            </p:nvCxnSpPr>
            <p:spPr>
              <a:xfrm rot="16200000" flipH="1">
                <a:off x="999532" y="230041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554259D-1A7A-64C3-EE3B-9579EFB56584}"/>
                  </a:ext>
                </a:extLst>
              </p:cNvPr>
              <p:cNvCxnSpPr>
                <a:cxnSpLocks/>
              </p:cNvCxnSpPr>
              <p:nvPr/>
            </p:nvCxnSpPr>
            <p:spPr>
              <a:xfrm>
                <a:off x="1929924" y="377289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8D1CC7EA-CE6B-E0CF-F20D-D6B2005486E2}"/>
                  </a:ext>
                </a:extLst>
              </p:cNvPr>
              <p:cNvSpPr txBox="1"/>
              <p:nvPr/>
            </p:nvSpPr>
            <p:spPr>
              <a:xfrm>
                <a:off x="3052285" y="2855465"/>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9" name="Group 168">
                <a:extLst>
                  <a:ext uri="{FF2B5EF4-FFF2-40B4-BE49-F238E27FC236}">
                    <a16:creationId xmlns:a16="http://schemas.microsoft.com/office/drawing/2014/main" id="{69FC5629-064B-31A3-FD1B-9DC20F398B59}"/>
                  </a:ext>
                </a:extLst>
              </p:cNvPr>
              <p:cNvGrpSpPr/>
              <p:nvPr/>
            </p:nvGrpSpPr>
            <p:grpSpPr>
              <a:xfrm>
                <a:off x="1890788" y="4641766"/>
                <a:ext cx="392654" cy="388958"/>
                <a:chOff x="9550389" y="-1877079"/>
                <a:chExt cx="1688817" cy="1672922"/>
              </a:xfrm>
            </p:grpSpPr>
            <p:sp>
              <p:nvSpPr>
                <p:cNvPr id="170" name="Rounded Rectangle 94">
                  <a:extLst>
                    <a:ext uri="{FF2B5EF4-FFF2-40B4-BE49-F238E27FC236}">
                      <a16:creationId xmlns:a16="http://schemas.microsoft.com/office/drawing/2014/main" id="{E91AA7F5-8C85-2422-B92D-D12FE079F0F9}"/>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1" name="Straight Connector 170">
                  <a:extLst>
                    <a:ext uri="{FF2B5EF4-FFF2-40B4-BE49-F238E27FC236}">
                      <a16:creationId xmlns:a16="http://schemas.microsoft.com/office/drawing/2014/main" id="{C0847821-F1FF-7BE7-7933-CAD99BD69644}"/>
                    </a:ext>
                  </a:extLst>
                </p:cNvPr>
                <p:cNvCxnSpPr>
                  <a:cxnSpLocks/>
                  <a:stCxn id="170" idx="0"/>
                  <a:endCxn id="17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2D72DCF-4778-C1DC-A147-3C1B0AC117B6}"/>
                    </a:ext>
                  </a:extLst>
                </p:cNvPr>
                <p:cNvCxnSpPr>
                  <a:stCxn id="170" idx="1"/>
                  <a:endCxn id="17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Teardrop 172">
                  <a:extLst>
                    <a:ext uri="{FF2B5EF4-FFF2-40B4-BE49-F238E27FC236}">
                      <a16:creationId xmlns:a16="http://schemas.microsoft.com/office/drawing/2014/main" id="{80D1F4C7-1B8B-6E56-22D6-3E11F18997A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957C0A07-48C0-5EB4-5C78-A28E36DFFC6A}"/>
                    </a:ext>
                  </a:extLst>
                </p:cNvPr>
                <p:cNvGrpSpPr/>
                <p:nvPr/>
              </p:nvGrpSpPr>
              <p:grpSpPr>
                <a:xfrm>
                  <a:off x="10335217" y="-1604697"/>
                  <a:ext cx="675097" cy="615517"/>
                  <a:chOff x="10273507" y="-1596456"/>
                  <a:chExt cx="675097" cy="694530"/>
                </a:xfrm>
              </p:grpSpPr>
              <p:sp>
                <p:nvSpPr>
                  <p:cNvPr id="175" name="Rectangle 174">
                    <a:extLst>
                      <a:ext uri="{FF2B5EF4-FFF2-40B4-BE49-F238E27FC236}">
                        <a16:creationId xmlns:a16="http://schemas.microsoft.com/office/drawing/2014/main" id="{AFCAEC86-3EF6-F1E4-CF15-5F92989A1E60}"/>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31104AB3-68F7-4BD9-DDD2-0B76081B7C78}"/>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9AD53B3-AD3C-1752-A390-9DDA40F50CEB}"/>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8" name="Elbow Connector 114">
                <a:extLst>
                  <a:ext uri="{FF2B5EF4-FFF2-40B4-BE49-F238E27FC236}">
                    <a16:creationId xmlns:a16="http://schemas.microsoft.com/office/drawing/2014/main" id="{AA0862A6-C7E0-923E-B650-0C67652F1401}"/>
                  </a:ext>
                </a:extLst>
              </p:cNvPr>
              <p:cNvCxnSpPr>
                <a:cxnSpLocks/>
                <a:stCxn id="126" idx="1"/>
              </p:cNvCxnSpPr>
              <p:nvPr/>
            </p:nvCxnSpPr>
            <p:spPr>
              <a:xfrm rot="10800000" flipV="1">
                <a:off x="2199046" y="416652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59">
                <a:extLst>
                  <a:ext uri="{FF2B5EF4-FFF2-40B4-BE49-F238E27FC236}">
                    <a16:creationId xmlns:a16="http://schemas.microsoft.com/office/drawing/2014/main" id="{25DB0DFD-556F-0243-0CEC-DEF068834670}"/>
                  </a:ext>
                </a:extLst>
              </p:cNvPr>
              <p:cNvCxnSpPr>
                <a:cxnSpLocks/>
                <a:stCxn id="125" idx="1"/>
              </p:cNvCxnSpPr>
              <p:nvPr/>
            </p:nvCxnSpPr>
            <p:spPr>
              <a:xfrm rot="10800000" flipV="1">
                <a:off x="1612735" y="357756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46087C8-C081-8535-F6E4-0F589E70729F}"/>
                </a:ext>
              </a:extLst>
            </p:cNvPr>
            <p:cNvGrpSpPr/>
            <p:nvPr/>
          </p:nvGrpSpPr>
          <p:grpSpPr>
            <a:xfrm>
              <a:off x="6221097" y="1898886"/>
              <a:ext cx="5020045" cy="4393773"/>
              <a:chOff x="6447009" y="1330963"/>
              <a:chExt cx="5020045" cy="4393773"/>
            </a:xfrm>
          </p:grpSpPr>
          <p:sp>
            <p:nvSpPr>
              <p:cNvPr id="8" name="Oval 7">
                <a:extLst>
                  <a:ext uri="{FF2B5EF4-FFF2-40B4-BE49-F238E27FC236}">
                    <a16:creationId xmlns:a16="http://schemas.microsoft.com/office/drawing/2014/main" id="{DFBC5DF4-148E-BB83-C6DB-D488E41C2587}"/>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36ADFC3-859C-F9AD-F11C-8309EF5BADF2}"/>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D6EA522-FD43-661A-DED1-C226971A78D6}"/>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Azure Region</a:t>
                </a:r>
              </a:p>
            </p:txBody>
          </p:sp>
          <p:sp>
            <p:nvSpPr>
              <p:cNvPr id="11" name="TextBox 10">
                <a:extLst>
                  <a:ext uri="{FF2B5EF4-FFF2-40B4-BE49-F238E27FC236}">
                    <a16:creationId xmlns:a16="http://schemas.microsoft.com/office/drawing/2014/main" id="{EF37A5EE-2A27-F544-ACA7-0DF885B49FDA}"/>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Application</a:t>
                </a:r>
              </a:p>
            </p:txBody>
          </p:sp>
          <p:sp>
            <p:nvSpPr>
              <p:cNvPr id="12" name="TextBox 11">
                <a:extLst>
                  <a:ext uri="{FF2B5EF4-FFF2-40B4-BE49-F238E27FC236}">
                    <a16:creationId xmlns:a16="http://schemas.microsoft.com/office/drawing/2014/main" id="{32543982-03D1-8E7E-A3B1-78BB207F263D}"/>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Primary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Replica</a:t>
                </a:r>
              </a:p>
            </p:txBody>
          </p:sp>
          <p:sp>
            <p:nvSpPr>
              <p:cNvPr id="13" name="Rectangle 12">
                <a:extLst>
                  <a:ext uri="{FF2B5EF4-FFF2-40B4-BE49-F238E27FC236}">
                    <a16:creationId xmlns:a16="http://schemas.microsoft.com/office/drawing/2014/main" id="{972F3A89-5A47-31E0-D8BF-B5219CE94FFE}"/>
                  </a:ext>
                </a:extLst>
              </p:cNvPr>
              <p:cNvSpPr/>
              <p:nvPr/>
            </p:nvSpPr>
            <p:spPr bwMode="auto">
              <a:xfrm>
                <a:off x="7744414" y="4136772"/>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sp>
            <p:nvSpPr>
              <p:cNvPr id="14" name="Rectangle 13">
                <a:extLst>
                  <a:ext uri="{FF2B5EF4-FFF2-40B4-BE49-F238E27FC236}">
                    <a16:creationId xmlns:a16="http://schemas.microsoft.com/office/drawing/2014/main" id="{54DAA494-096E-4254-0B2C-58A49D88445A}"/>
                  </a:ext>
                </a:extLst>
              </p:cNvPr>
              <p:cNvSpPr/>
              <p:nvPr/>
            </p:nvSpPr>
            <p:spPr bwMode="auto">
              <a:xfrm>
                <a:off x="9671309" y="4567718"/>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15" name="Graphic 14">
                <a:extLst>
                  <a:ext uri="{FF2B5EF4-FFF2-40B4-BE49-F238E27FC236}">
                    <a16:creationId xmlns:a16="http://schemas.microsoft.com/office/drawing/2014/main" id="{D02DF767-F945-3651-615D-9BFE090DF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16" name="Graphic 15">
                <a:extLst>
                  <a:ext uri="{FF2B5EF4-FFF2-40B4-BE49-F238E27FC236}">
                    <a16:creationId xmlns:a16="http://schemas.microsoft.com/office/drawing/2014/main" id="{B47385D0-705D-D10B-1136-B40AA5920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17" name="Group 16">
                <a:extLst>
                  <a:ext uri="{FF2B5EF4-FFF2-40B4-BE49-F238E27FC236}">
                    <a16:creationId xmlns:a16="http://schemas.microsoft.com/office/drawing/2014/main" id="{8FEAA3A8-2F67-7715-7AAE-BA9B9C2A5528}"/>
                  </a:ext>
                </a:extLst>
              </p:cNvPr>
              <p:cNvGrpSpPr/>
              <p:nvPr/>
            </p:nvGrpSpPr>
            <p:grpSpPr>
              <a:xfrm>
                <a:off x="7559367" y="5191611"/>
                <a:ext cx="342403" cy="409614"/>
                <a:chOff x="6191877" y="4806490"/>
                <a:chExt cx="413768" cy="494987"/>
              </a:xfrm>
            </p:grpSpPr>
            <p:grpSp>
              <p:nvGrpSpPr>
                <p:cNvPr id="73" name="Group 72">
                  <a:extLst>
                    <a:ext uri="{FF2B5EF4-FFF2-40B4-BE49-F238E27FC236}">
                      <a16:creationId xmlns:a16="http://schemas.microsoft.com/office/drawing/2014/main" id="{CFB2A395-E72A-471C-4C10-5BACDA2751A6}"/>
                    </a:ext>
                  </a:extLst>
                </p:cNvPr>
                <p:cNvGrpSpPr/>
                <p:nvPr/>
              </p:nvGrpSpPr>
              <p:grpSpPr>
                <a:xfrm>
                  <a:off x="6191877" y="4806490"/>
                  <a:ext cx="293717" cy="359549"/>
                  <a:chOff x="965200" y="3436897"/>
                  <a:chExt cx="528881" cy="647424"/>
                </a:xfrm>
              </p:grpSpPr>
              <p:grpSp>
                <p:nvGrpSpPr>
                  <p:cNvPr id="82" name="Group 81">
                    <a:extLst>
                      <a:ext uri="{FF2B5EF4-FFF2-40B4-BE49-F238E27FC236}">
                        <a16:creationId xmlns:a16="http://schemas.microsoft.com/office/drawing/2014/main" id="{8F81D9B9-9856-109F-3F8E-8C67A42121CA}"/>
                      </a:ext>
                    </a:extLst>
                  </p:cNvPr>
                  <p:cNvGrpSpPr/>
                  <p:nvPr/>
                </p:nvGrpSpPr>
                <p:grpSpPr>
                  <a:xfrm flipH="1">
                    <a:off x="965200" y="3436897"/>
                    <a:ext cx="528881" cy="647424"/>
                    <a:chOff x="3003960" y="3685414"/>
                    <a:chExt cx="403310" cy="493707"/>
                  </a:xfrm>
                </p:grpSpPr>
                <p:sp>
                  <p:nvSpPr>
                    <p:cNvPr id="87" name="Snip Single Corner Rectangle 26">
                      <a:extLst>
                        <a:ext uri="{FF2B5EF4-FFF2-40B4-BE49-F238E27FC236}">
                          <a16:creationId xmlns:a16="http://schemas.microsoft.com/office/drawing/2014/main" id="{C2F12BF5-FB8B-AC90-981B-E0BF48D304C2}"/>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riangle 27">
                      <a:extLst>
                        <a:ext uri="{FF2B5EF4-FFF2-40B4-BE49-F238E27FC236}">
                          <a16:creationId xmlns:a16="http://schemas.microsoft.com/office/drawing/2014/main" id="{3DDAC19A-7D8A-7420-A960-F3FC2B647C3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Connector 82">
                    <a:extLst>
                      <a:ext uri="{FF2B5EF4-FFF2-40B4-BE49-F238E27FC236}">
                        <a16:creationId xmlns:a16="http://schemas.microsoft.com/office/drawing/2014/main" id="{80847518-85A6-8124-EA9C-3DCD311A1DC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332B5F-7564-B837-0DB3-07360EAD7EE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1318A24-63C4-1EEA-75EE-52437134EF1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3CF3C9-2883-2947-42D9-FA0F81EA4B8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42A05124-E518-F397-CE8C-845A69BF924F}"/>
                    </a:ext>
                  </a:extLst>
                </p:cNvPr>
                <p:cNvGrpSpPr/>
                <p:nvPr/>
              </p:nvGrpSpPr>
              <p:grpSpPr>
                <a:xfrm>
                  <a:off x="6311928" y="4941928"/>
                  <a:ext cx="293717" cy="359549"/>
                  <a:chOff x="965200" y="3436897"/>
                  <a:chExt cx="528881" cy="647424"/>
                </a:xfrm>
              </p:grpSpPr>
              <p:grpSp>
                <p:nvGrpSpPr>
                  <p:cNvPr id="75" name="Group 74">
                    <a:extLst>
                      <a:ext uri="{FF2B5EF4-FFF2-40B4-BE49-F238E27FC236}">
                        <a16:creationId xmlns:a16="http://schemas.microsoft.com/office/drawing/2014/main" id="{43960543-0BF8-D158-62F7-0582BCF416AA}"/>
                      </a:ext>
                    </a:extLst>
                  </p:cNvPr>
                  <p:cNvGrpSpPr/>
                  <p:nvPr/>
                </p:nvGrpSpPr>
                <p:grpSpPr>
                  <a:xfrm flipH="1">
                    <a:off x="965200" y="3436897"/>
                    <a:ext cx="528881" cy="647424"/>
                    <a:chOff x="3003960" y="3685414"/>
                    <a:chExt cx="403310" cy="493707"/>
                  </a:xfrm>
                </p:grpSpPr>
                <p:sp>
                  <p:nvSpPr>
                    <p:cNvPr id="80" name="Snip Single Corner Rectangle 26">
                      <a:extLst>
                        <a:ext uri="{FF2B5EF4-FFF2-40B4-BE49-F238E27FC236}">
                          <a16:creationId xmlns:a16="http://schemas.microsoft.com/office/drawing/2014/main" id="{80E303D6-79DC-C29F-F0D5-916CB5233DE1}"/>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riangle 27">
                      <a:extLst>
                        <a:ext uri="{FF2B5EF4-FFF2-40B4-BE49-F238E27FC236}">
                          <a16:creationId xmlns:a16="http://schemas.microsoft.com/office/drawing/2014/main" id="{6A9E72E3-D390-1A36-CC33-C951DC8D28D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6" name="Straight Connector 75">
                    <a:extLst>
                      <a:ext uri="{FF2B5EF4-FFF2-40B4-BE49-F238E27FC236}">
                        <a16:creationId xmlns:a16="http://schemas.microsoft.com/office/drawing/2014/main" id="{689AE7C4-FBB3-3136-4335-902C6B651018}"/>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0CBC61-405D-BF28-E233-C8BCC8C76FC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5880973-F7D3-74B1-3376-E25654A3EF7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598A0F-F1AC-FE40-FF94-131B8507304F}"/>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EB38B23E-7003-08CD-D7F5-A7AE3ACC33AF}"/>
                  </a:ext>
                </a:extLst>
              </p:cNvPr>
              <p:cNvGrpSpPr/>
              <p:nvPr/>
            </p:nvGrpSpPr>
            <p:grpSpPr>
              <a:xfrm>
                <a:off x="6568914" y="2016909"/>
                <a:ext cx="399480" cy="383886"/>
                <a:chOff x="6069106" y="2256333"/>
                <a:chExt cx="479511" cy="460793"/>
              </a:xfrm>
            </p:grpSpPr>
            <p:sp>
              <p:nvSpPr>
                <p:cNvPr id="68" name="Rounded Rectangle 58">
                  <a:extLst>
                    <a:ext uri="{FF2B5EF4-FFF2-40B4-BE49-F238E27FC236}">
                      <a16:creationId xmlns:a16="http://schemas.microsoft.com/office/drawing/2014/main" id="{065A7DD9-A7D5-F0EE-11A1-FB08C6426908}"/>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D960BED2-F6A3-63CC-ED4D-4E88B1AA4CC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DA0D2B8-6993-7361-497E-43C97AC40906}"/>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4217ED0-9908-5747-769B-6EC45F70130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F95B5BD-821F-9E67-2416-E7E68314CCF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CE745ACF-6AC6-35B8-17BB-9790F2E76684}"/>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Backup</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6E10BD7-ED77-7D2A-7A0B-75F9FD06C932}"/>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FE0204C0-9A4E-F498-C8D2-A80CEC22CB89}"/>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80">
                <a:extLst>
                  <a:ext uri="{FF2B5EF4-FFF2-40B4-BE49-F238E27FC236}">
                    <a16:creationId xmlns:a16="http://schemas.microsoft.com/office/drawing/2014/main" id="{6EF232A2-FA3D-FBE3-69D7-81AB2A088DAC}"/>
                  </a:ext>
                </a:extLst>
              </p:cNvPr>
              <p:cNvCxnSpPr>
                <a:stCxn id="68" idx="2"/>
                <a:endCxn id="1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82">
                <a:extLst>
                  <a:ext uri="{FF2B5EF4-FFF2-40B4-BE49-F238E27FC236}">
                    <a16:creationId xmlns:a16="http://schemas.microsoft.com/office/drawing/2014/main" id="{B4B896AA-E776-D7D5-4CE8-80C2E21A7E64}"/>
                  </a:ext>
                </a:extLst>
              </p:cNvPr>
              <p:cNvCxnSpPr>
                <a:cxnSpLocks/>
                <a:stCxn id="15" idx="3"/>
                <a:endCxn id="1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8B563A-9543-B272-EB64-337D332C813A}"/>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25" name="TextBox 24">
                <a:extLst>
                  <a:ext uri="{FF2B5EF4-FFF2-40B4-BE49-F238E27FC236}">
                    <a16:creationId xmlns:a16="http://schemas.microsoft.com/office/drawing/2014/main" id="{6DC6027A-F65B-1CBE-E7C3-76382B4C46E8}"/>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6" name="Rectangle 25">
                <a:extLst>
                  <a:ext uri="{FF2B5EF4-FFF2-40B4-BE49-F238E27FC236}">
                    <a16:creationId xmlns:a16="http://schemas.microsoft.com/office/drawing/2014/main" id="{387AB513-0871-BA60-8866-29ACA2675819}"/>
                  </a:ext>
                </a:extLst>
              </p:cNvPr>
              <p:cNvSpPr/>
              <p:nvPr/>
            </p:nvSpPr>
            <p:spPr bwMode="auto">
              <a:xfrm>
                <a:off x="9815688" y="3093541"/>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27" name="Graphic 26">
                <a:extLst>
                  <a:ext uri="{FF2B5EF4-FFF2-40B4-BE49-F238E27FC236}">
                    <a16:creationId xmlns:a16="http://schemas.microsoft.com/office/drawing/2014/main" id="{5D60F62B-B101-CD63-0B31-6D9969B7C0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28" name="TextBox 27">
                <a:extLst>
                  <a:ext uri="{FF2B5EF4-FFF2-40B4-BE49-F238E27FC236}">
                    <a16:creationId xmlns:a16="http://schemas.microsoft.com/office/drawing/2014/main" id="{DF2BD2C2-2DD1-BD66-5087-AFCE1510D5F8}"/>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9" name="Rectangle 28">
                <a:extLst>
                  <a:ext uri="{FF2B5EF4-FFF2-40B4-BE49-F238E27FC236}">
                    <a16:creationId xmlns:a16="http://schemas.microsoft.com/office/drawing/2014/main" id="{6040C007-9C8F-3CD4-EACA-AEE15201500A}"/>
                  </a:ext>
                </a:extLst>
              </p:cNvPr>
              <p:cNvSpPr/>
              <p:nvPr/>
            </p:nvSpPr>
            <p:spPr bwMode="auto">
              <a:xfrm>
                <a:off x="8513261" y="3045414"/>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30" name="Graphic 29">
                <a:extLst>
                  <a:ext uri="{FF2B5EF4-FFF2-40B4-BE49-F238E27FC236}">
                    <a16:creationId xmlns:a16="http://schemas.microsoft.com/office/drawing/2014/main" id="{E290F4B4-36DE-F6C1-EC92-BD8583289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31" name="Group 30">
                <a:extLst>
                  <a:ext uri="{FF2B5EF4-FFF2-40B4-BE49-F238E27FC236}">
                    <a16:creationId xmlns:a16="http://schemas.microsoft.com/office/drawing/2014/main" id="{73E5D918-40D5-4C16-2E55-56CD75C9EB4A}"/>
                  </a:ext>
                </a:extLst>
              </p:cNvPr>
              <p:cNvGrpSpPr/>
              <p:nvPr/>
            </p:nvGrpSpPr>
            <p:grpSpPr>
              <a:xfrm>
                <a:off x="8353788" y="1656103"/>
                <a:ext cx="1934350" cy="801460"/>
                <a:chOff x="8335500" y="1674391"/>
                <a:chExt cx="1934350" cy="801460"/>
              </a:xfrm>
            </p:grpSpPr>
            <p:sp>
              <p:nvSpPr>
                <p:cNvPr id="40" name="Oval 39">
                  <a:extLst>
                    <a:ext uri="{FF2B5EF4-FFF2-40B4-BE49-F238E27FC236}">
                      <a16:creationId xmlns:a16="http://schemas.microsoft.com/office/drawing/2014/main" id="{010A1C01-D0F9-3CEB-A954-2928B4A61D7D}"/>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B0FADEBD-5B3D-D319-77E7-51037239D6B4}"/>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C32A386-2C2F-C048-5E87-C7F0DE6DEF83}"/>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79EED941-5D4B-D7E8-FA25-A9BF77A81B4C}"/>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EE44C1E2-702E-0991-697B-33FCE77C2E2A}"/>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86854BF6-FAB5-40C7-6BB9-75FAF2DE69B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FC4BCC2B-9FA1-B95B-7957-30AC0E0AC5FE}"/>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Control Ring</a:t>
                  </a:r>
                </a:p>
              </p:txBody>
            </p:sp>
            <p:grpSp>
              <p:nvGrpSpPr>
                <p:cNvPr id="47" name="Group 46">
                  <a:extLst>
                    <a:ext uri="{FF2B5EF4-FFF2-40B4-BE49-F238E27FC236}">
                      <a16:creationId xmlns:a16="http://schemas.microsoft.com/office/drawing/2014/main" id="{FED4E98F-A1F4-561E-7E68-EB8AC57F3240}"/>
                    </a:ext>
                  </a:extLst>
                </p:cNvPr>
                <p:cNvGrpSpPr/>
                <p:nvPr/>
              </p:nvGrpSpPr>
              <p:grpSpPr>
                <a:xfrm>
                  <a:off x="8539400" y="1855338"/>
                  <a:ext cx="241171" cy="250651"/>
                  <a:chOff x="13071009" y="3404199"/>
                  <a:chExt cx="369615" cy="384144"/>
                </a:xfrm>
              </p:grpSpPr>
              <p:sp>
                <p:nvSpPr>
                  <p:cNvPr id="62" name="Rectangle 61">
                    <a:extLst>
                      <a:ext uri="{FF2B5EF4-FFF2-40B4-BE49-F238E27FC236}">
                        <a16:creationId xmlns:a16="http://schemas.microsoft.com/office/drawing/2014/main" id="{5524C534-8357-0A73-C60D-172C70A67F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27B37F08-0D2D-9F33-38ED-472FD5F39F00}"/>
                      </a:ext>
                    </a:extLst>
                  </p:cNvPr>
                  <p:cNvGrpSpPr/>
                  <p:nvPr/>
                </p:nvGrpSpPr>
                <p:grpSpPr>
                  <a:xfrm>
                    <a:off x="13124976" y="3422562"/>
                    <a:ext cx="263000" cy="365781"/>
                    <a:chOff x="12590745" y="5672000"/>
                    <a:chExt cx="522378" cy="726522"/>
                  </a:xfrm>
                </p:grpSpPr>
                <p:sp>
                  <p:nvSpPr>
                    <p:cNvPr id="64" name="Freeform 98">
                      <a:extLst>
                        <a:ext uri="{FF2B5EF4-FFF2-40B4-BE49-F238E27FC236}">
                          <a16:creationId xmlns:a16="http://schemas.microsoft.com/office/drawing/2014/main" id="{9C040BD2-370B-2812-F2E1-BBDE657B61F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Down Arrow 99">
                      <a:extLst>
                        <a:ext uri="{FF2B5EF4-FFF2-40B4-BE49-F238E27FC236}">
                          <a16:creationId xmlns:a16="http://schemas.microsoft.com/office/drawing/2014/main" id="{67FD6772-EE08-9A06-D8A7-2D7A4AACD17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Down Arrow 100">
                      <a:extLst>
                        <a:ext uri="{FF2B5EF4-FFF2-40B4-BE49-F238E27FC236}">
                          <a16:creationId xmlns:a16="http://schemas.microsoft.com/office/drawing/2014/main" id="{5387A56B-03C0-AEAB-3B65-2E203BE5B1E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Down Arrow 101">
                      <a:extLst>
                        <a:ext uri="{FF2B5EF4-FFF2-40B4-BE49-F238E27FC236}">
                          <a16:creationId xmlns:a16="http://schemas.microsoft.com/office/drawing/2014/main" id="{8DD85995-F8A7-A91D-9B21-A7FE34D5367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1244768E-C3EA-2EFF-C177-A8622C6FBBF2}"/>
                    </a:ext>
                  </a:extLst>
                </p:cNvPr>
                <p:cNvGrpSpPr/>
                <p:nvPr/>
              </p:nvGrpSpPr>
              <p:grpSpPr>
                <a:xfrm>
                  <a:off x="9116048" y="1772959"/>
                  <a:ext cx="241171" cy="250651"/>
                  <a:chOff x="13071009" y="3404199"/>
                  <a:chExt cx="369615" cy="384144"/>
                </a:xfrm>
              </p:grpSpPr>
              <p:sp>
                <p:nvSpPr>
                  <p:cNvPr id="56" name="Rectangle 55">
                    <a:extLst>
                      <a:ext uri="{FF2B5EF4-FFF2-40B4-BE49-F238E27FC236}">
                        <a16:creationId xmlns:a16="http://schemas.microsoft.com/office/drawing/2014/main" id="{2C58A18B-5851-FD06-99DB-704A46B5454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E1CF1EA0-9BDA-6AB4-654C-A2EF7CB3A3E9}"/>
                      </a:ext>
                    </a:extLst>
                  </p:cNvPr>
                  <p:cNvGrpSpPr/>
                  <p:nvPr/>
                </p:nvGrpSpPr>
                <p:grpSpPr>
                  <a:xfrm>
                    <a:off x="13124976" y="3422562"/>
                    <a:ext cx="263000" cy="365781"/>
                    <a:chOff x="12590745" y="5672000"/>
                    <a:chExt cx="522378" cy="726522"/>
                  </a:xfrm>
                </p:grpSpPr>
                <p:sp>
                  <p:nvSpPr>
                    <p:cNvPr id="58" name="Freeform 105">
                      <a:extLst>
                        <a:ext uri="{FF2B5EF4-FFF2-40B4-BE49-F238E27FC236}">
                          <a16:creationId xmlns:a16="http://schemas.microsoft.com/office/drawing/2014/main" id="{128D4F1D-1170-0BC5-EAF2-1E88428664A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Down Arrow 106">
                      <a:extLst>
                        <a:ext uri="{FF2B5EF4-FFF2-40B4-BE49-F238E27FC236}">
                          <a16:creationId xmlns:a16="http://schemas.microsoft.com/office/drawing/2014/main" id="{8BA2B0A4-2330-46FE-5A5F-9C9E74512A99}"/>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Down Arrow 107">
                      <a:extLst>
                        <a:ext uri="{FF2B5EF4-FFF2-40B4-BE49-F238E27FC236}">
                          <a16:creationId xmlns:a16="http://schemas.microsoft.com/office/drawing/2014/main" id="{AF1F67DF-D599-0032-6841-751A7914457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Down Arrow 108">
                      <a:extLst>
                        <a:ext uri="{FF2B5EF4-FFF2-40B4-BE49-F238E27FC236}">
                          <a16:creationId xmlns:a16="http://schemas.microsoft.com/office/drawing/2014/main" id="{DEA8D787-9216-7334-EDEB-2B6C8069145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530BD580-D549-AE9D-250D-BDE3579CEF8F}"/>
                    </a:ext>
                  </a:extLst>
                </p:cNvPr>
                <p:cNvGrpSpPr/>
                <p:nvPr/>
              </p:nvGrpSpPr>
              <p:grpSpPr>
                <a:xfrm>
                  <a:off x="9733886" y="1855338"/>
                  <a:ext cx="241171" cy="250651"/>
                  <a:chOff x="13071009" y="3404199"/>
                  <a:chExt cx="369615" cy="384144"/>
                </a:xfrm>
              </p:grpSpPr>
              <p:sp>
                <p:nvSpPr>
                  <p:cNvPr id="50" name="Rectangle 49">
                    <a:extLst>
                      <a:ext uri="{FF2B5EF4-FFF2-40B4-BE49-F238E27FC236}">
                        <a16:creationId xmlns:a16="http://schemas.microsoft.com/office/drawing/2014/main" id="{38659829-C05E-5A48-50B7-32522C68C9D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50A56C05-C1F3-5FFD-6583-A64C5064729A}"/>
                      </a:ext>
                    </a:extLst>
                  </p:cNvPr>
                  <p:cNvGrpSpPr/>
                  <p:nvPr/>
                </p:nvGrpSpPr>
                <p:grpSpPr>
                  <a:xfrm>
                    <a:off x="13124976" y="3422562"/>
                    <a:ext cx="263000" cy="365781"/>
                    <a:chOff x="12590745" y="5672000"/>
                    <a:chExt cx="522378" cy="726522"/>
                  </a:xfrm>
                </p:grpSpPr>
                <p:sp>
                  <p:nvSpPr>
                    <p:cNvPr id="52" name="Freeform 112">
                      <a:extLst>
                        <a:ext uri="{FF2B5EF4-FFF2-40B4-BE49-F238E27FC236}">
                          <a16:creationId xmlns:a16="http://schemas.microsoft.com/office/drawing/2014/main" id="{ADF97EAD-2BC3-D63C-1FF1-5F75EE341FF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Down Arrow 113">
                      <a:extLst>
                        <a:ext uri="{FF2B5EF4-FFF2-40B4-BE49-F238E27FC236}">
                          <a16:creationId xmlns:a16="http://schemas.microsoft.com/office/drawing/2014/main" id="{0646D394-9917-0168-605B-6FF55C2EC7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14">
                      <a:extLst>
                        <a:ext uri="{FF2B5EF4-FFF2-40B4-BE49-F238E27FC236}">
                          <a16:creationId xmlns:a16="http://schemas.microsoft.com/office/drawing/2014/main" id="{844E360B-D6EF-EC5B-1378-BF59EE32B11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Down Arrow 115">
                      <a:extLst>
                        <a:ext uri="{FF2B5EF4-FFF2-40B4-BE49-F238E27FC236}">
                          <a16:creationId xmlns:a16="http://schemas.microsoft.com/office/drawing/2014/main" id="{64C0E4D1-FF89-CC9A-07FB-8D583219AA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extBox 31">
                <a:extLst>
                  <a:ext uri="{FF2B5EF4-FFF2-40B4-BE49-F238E27FC236}">
                    <a16:creationId xmlns:a16="http://schemas.microsoft.com/office/drawing/2014/main" id="{6BA4715A-DD0B-622E-E8D5-8BA21456A9D8}"/>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33" name="TextBox 32">
                <a:extLst>
                  <a:ext uri="{FF2B5EF4-FFF2-40B4-BE49-F238E27FC236}">
                    <a16:creationId xmlns:a16="http://schemas.microsoft.com/office/drawing/2014/main" id="{2AC4A337-10B2-B9CD-EBF2-0248C1D59B8C}"/>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AlwaysON Availability Group</a:t>
                </a:r>
              </a:p>
            </p:txBody>
          </p:sp>
          <p:cxnSp>
            <p:nvCxnSpPr>
              <p:cNvPr id="34" name="Elbow Connector 136">
                <a:extLst>
                  <a:ext uri="{FF2B5EF4-FFF2-40B4-BE49-F238E27FC236}">
                    <a16:creationId xmlns:a16="http://schemas.microsoft.com/office/drawing/2014/main" id="{42A312FE-2CF4-02BB-012D-74BC379B5904}"/>
                  </a:ext>
                </a:extLst>
              </p:cNvPr>
              <p:cNvCxnSpPr>
                <a:stCxn id="1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7DB295B-222C-9056-18A5-EF1539294E82}"/>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(RA-GRS, LRS, ZRS)</a:t>
                </a:r>
              </a:p>
            </p:txBody>
          </p:sp>
          <p:grpSp>
            <p:nvGrpSpPr>
              <p:cNvPr id="36" name="Group 35">
                <a:extLst>
                  <a:ext uri="{FF2B5EF4-FFF2-40B4-BE49-F238E27FC236}">
                    <a16:creationId xmlns:a16="http://schemas.microsoft.com/office/drawing/2014/main" id="{D3D3FC2C-458D-E0A0-3A3F-9DFE9D2E28EA}"/>
                  </a:ext>
                </a:extLst>
              </p:cNvPr>
              <p:cNvGrpSpPr/>
              <p:nvPr/>
            </p:nvGrpSpPr>
            <p:grpSpPr>
              <a:xfrm>
                <a:off x="10882244" y="5275916"/>
                <a:ext cx="461466" cy="273112"/>
                <a:chOff x="1105279" y="2995020"/>
                <a:chExt cx="155575" cy="92075"/>
              </a:xfrm>
              <a:solidFill>
                <a:schemeClr val="accent1"/>
              </a:solidFill>
            </p:grpSpPr>
            <p:sp>
              <p:nvSpPr>
                <p:cNvPr id="37" name="Oval 19">
                  <a:extLst>
                    <a:ext uri="{FF2B5EF4-FFF2-40B4-BE49-F238E27FC236}">
                      <a16:creationId xmlns:a16="http://schemas.microsoft.com/office/drawing/2014/main" id="{6CD9F0F5-DE56-3EA5-B1FE-7D3DD8A6C03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6908A74B-B191-F958-CC9A-84E3CD992F6D}"/>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21">
                  <a:extLst>
                    <a:ext uri="{FF2B5EF4-FFF2-40B4-BE49-F238E27FC236}">
                      <a16:creationId xmlns:a16="http://schemas.microsoft.com/office/drawing/2014/main" id="{6319A355-673C-9029-9AD3-12D64E4161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8" name="Group 187">
              <a:extLst>
                <a:ext uri="{FF2B5EF4-FFF2-40B4-BE49-F238E27FC236}">
                  <a16:creationId xmlns:a16="http://schemas.microsoft.com/office/drawing/2014/main" id="{64573C7D-5C66-883F-861E-4FC623E3DF25}"/>
                </a:ext>
              </a:extLst>
            </p:cNvPr>
            <p:cNvGrpSpPr/>
            <p:nvPr/>
          </p:nvGrpSpPr>
          <p:grpSpPr>
            <a:xfrm>
              <a:off x="1234905" y="1093292"/>
              <a:ext cx="4114229" cy="634688"/>
              <a:chOff x="1231401" y="1047605"/>
              <a:chExt cx="4114229" cy="634688"/>
            </a:xfrm>
          </p:grpSpPr>
          <p:sp>
            <p:nvSpPr>
              <p:cNvPr id="99" name="TextBox 98">
                <a:extLst>
                  <a:ext uri="{FF2B5EF4-FFF2-40B4-BE49-F238E27FC236}">
                    <a16:creationId xmlns:a16="http://schemas.microsoft.com/office/drawing/2014/main" id="{07722499-8BB4-2A1D-81F1-7B0F992AFB46}"/>
                  </a:ext>
                </a:extLst>
              </p:cNvPr>
              <p:cNvSpPr txBox="1"/>
              <p:nvPr/>
            </p:nvSpPr>
            <p:spPr>
              <a:xfrm>
                <a:off x="1231401" y="1047605"/>
                <a:ext cx="411422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General Purpose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a:t>
                </a:r>
              </a:p>
            </p:txBody>
          </p:sp>
          <p:sp>
            <p:nvSpPr>
              <p:cNvPr id="186" name="TextBox 185">
                <a:extLst>
                  <a:ext uri="{FF2B5EF4-FFF2-40B4-BE49-F238E27FC236}">
                    <a16:creationId xmlns:a16="http://schemas.microsoft.com/office/drawing/2014/main" id="{5480DDA3-8A86-0262-C4A0-C826A3B1CDB7}"/>
                  </a:ext>
                </a:extLst>
              </p:cNvPr>
              <p:cNvSpPr txBox="1"/>
              <p:nvPr/>
            </p:nvSpPr>
            <p:spPr>
              <a:xfrm>
                <a:off x="1231401" y="1374516"/>
                <a:ext cx="411422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lang="en-US" sz="2000" dirty="0">
                    <a:solidFill>
                      <a:srgbClr val="000000"/>
                    </a:solidFill>
                    <a:latin typeface="Segoe UI"/>
                    <a:cs typeface="Segoe UI Semilight" panose="020B0402040204020203" pitchFamily="34" charset="0"/>
                  </a:rPr>
                  <a:t>Separated Compute and Storage</a:t>
                </a:r>
                <a:endParaRPr kumimoji="0" lang="en-US" sz="200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89" name="Group 188">
              <a:extLst>
                <a:ext uri="{FF2B5EF4-FFF2-40B4-BE49-F238E27FC236}">
                  <a16:creationId xmlns:a16="http://schemas.microsoft.com/office/drawing/2014/main" id="{F01753E7-3F8F-C20A-876C-C9657DCCA50A}"/>
                </a:ext>
              </a:extLst>
            </p:cNvPr>
            <p:cNvGrpSpPr/>
            <p:nvPr/>
          </p:nvGrpSpPr>
          <p:grpSpPr>
            <a:xfrm>
              <a:off x="7126913" y="1091785"/>
              <a:ext cx="4114229" cy="623387"/>
              <a:chOff x="7123409" y="1046098"/>
              <a:chExt cx="4114229" cy="623387"/>
            </a:xfrm>
          </p:grpSpPr>
          <p:sp>
            <p:nvSpPr>
              <p:cNvPr id="185" name="TextBox 184">
                <a:extLst>
                  <a:ext uri="{FF2B5EF4-FFF2-40B4-BE49-F238E27FC236}">
                    <a16:creationId xmlns:a16="http://schemas.microsoft.com/office/drawing/2014/main" id="{69124CA8-238E-D575-D7CF-2C0A46AB9E01}"/>
                  </a:ext>
                </a:extLst>
              </p:cNvPr>
              <p:cNvSpPr txBox="1"/>
              <p:nvPr/>
            </p:nvSpPr>
            <p:spPr>
              <a:xfrm>
                <a:off x="7123409" y="1046098"/>
                <a:ext cx="411422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Business Critical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(BC)</a:t>
                </a:r>
                <a:endParaRPr kumimoji="0" lang="en-US" sz="2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187" name="TextBox 186">
                <a:extLst>
                  <a:ext uri="{FF2B5EF4-FFF2-40B4-BE49-F238E27FC236}">
                    <a16:creationId xmlns:a16="http://schemas.microsoft.com/office/drawing/2014/main" id="{B3BC84F5-744E-7C3A-639C-3D692DA4EBD3}"/>
                  </a:ext>
                </a:extLst>
              </p:cNvPr>
              <p:cNvSpPr txBox="1"/>
              <p:nvPr/>
            </p:nvSpPr>
            <p:spPr>
              <a:xfrm>
                <a:off x="7123409" y="1361708"/>
                <a:ext cx="411422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lang="en-US" sz="2000" dirty="0">
                    <a:solidFill>
                      <a:srgbClr val="000000"/>
                    </a:solidFill>
                    <a:latin typeface="Segoe UI"/>
                    <a:cs typeface="Segoe UI Semilight" panose="020B0402040204020203" pitchFamily="34" charset="0"/>
                  </a:rPr>
                  <a:t>Combined Compute and Storage</a:t>
                </a:r>
                <a:endParaRPr kumimoji="0" lang="en-US" sz="200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spTree>
    <p:extLst>
      <p:ext uri="{BB962C8B-B14F-4D97-AF65-F5344CB8AC3E}">
        <p14:creationId xmlns:p14="http://schemas.microsoft.com/office/powerpoint/2010/main" val="879089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226318" y="1912022"/>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812912" y="240956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101383" y="310532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243643" y="520375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85275" y="3325775"/>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3534" y="3446798"/>
            <a:ext cx="467684" cy="467684"/>
          </a:xfrm>
          <a:prstGeom prst="rect">
            <a:avLst/>
          </a:prstGeom>
        </p:spPr>
      </p:pic>
      <p:graphicFrame>
        <p:nvGraphicFramePr>
          <p:cNvPr id="12" name="Diagram 11">
            <a:extLst>
              <a:ext uri="{FF2B5EF4-FFF2-40B4-BE49-F238E27FC236}">
                <a16:creationId xmlns:a16="http://schemas.microsoft.com/office/drawing/2014/main" id="{DD234F97-D44C-4DBE-BF95-BB4BB392482F}"/>
              </a:ext>
            </a:extLst>
          </p:cNvPr>
          <p:cNvGraphicFramePr/>
          <p:nvPr>
            <p:extLst>
              <p:ext uri="{D42A27DB-BD31-4B8C-83A1-F6EECF244321}">
                <p14:modId xmlns:p14="http://schemas.microsoft.com/office/powerpoint/2010/main" val="1930620659"/>
              </p:ext>
            </p:extLst>
          </p:nvPr>
        </p:nvGraphicFramePr>
        <p:xfrm>
          <a:off x="479481" y="1090247"/>
          <a:ext cx="5576164" cy="51932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448534" y="252952"/>
            <a:ext cx="11018520" cy="984885"/>
          </a:xfrm>
        </p:spPr>
        <p:txBody>
          <a:bodyPr/>
          <a:lstStyle/>
          <a:p>
            <a:r>
              <a:rPr lang="en-US" sz="3200" spc="0" dirty="0">
                <a:solidFill>
                  <a:prstClr val="black"/>
                </a:solidFill>
                <a:cs typeface="Segoe UI Semilight" panose="020B0402040204020203" pitchFamily="34" charset="0"/>
              </a:rPr>
              <a:t>High Availability - General Purpose</a:t>
            </a:r>
            <a:br>
              <a:rPr lang="en-US" sz="3200" spc="0" dirty="0">
                <a:solidFill>
                  <a:prstClr val="black"/>
                </a:solidFill>
                <a:cs typeface="Segoe UI Semilight" panose="020B0402040204020203" pitchFamily="34" charset="0"/>
              </a:rPr>
            </a:br>
            <a:endParaRPr lang="en-US" sz="3200"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276742" y="1520468"/>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337827" y="203413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294193" y="2932317"/>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582914" y="345931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807337" y="4048266"/>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983" y="3042469"/>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8345" y="3608163"/>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450185" y="5381116"/>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549530" y="5493194"/>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773062" y="5465421"/>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459732" y="2206414"/>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885233" y="5502485"/>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8915560" y="5433035"/>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(RA-GRS,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243643" y="460172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392654" y="326975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243643" y="176257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211692" y="4808697"/>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889822" y="4776416"/>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773062" y="4793068"/>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874925" y="237825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805317" y="385073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8927678" y="2933305"/>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766181" y="4719606"/>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074439" y="424436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488128" y="365540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006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458750" y="320040"/>
            <a:ext cx="11077614" cy="461665"/>
          </a:xfrm>
        </p:spPr>
        <p:txBody>
          <a:bodyPr/>
          <a:lstStyle/>
          <a:p>
            <a:r>
              <a:rPr lang="en-US" dirty="0"/>
              <a:t>High Availability - Business Critical</a:t>
            </a:r>
          </a:p>
        </p:txBody>
      </p:sp>
      <p:graphicFrame>
        <p:nvGraphicFramePr>
          <p:cNvPr id="99" name="Content Placeholder 98">
            <a:extLst>
              <a:ext uri="{FF2B5EF4-FFF2-40B4-BE49-F238E27FC236}">
                <a16:creationId xmlns:a16="http://schemas.microsoft.com/office/drawing/2014/main" id="{3A9774A9-2F24-4E8B-A5B4-9A9E05979F49}"/>
              </a:ext>
            </a:extLst>
          </p:cNvPr>
          <p:cNvGraphicFramePr>
            <a:graphicFrameLocks noGrp="1"/>
          </p:cNvGraphicFramePr>
          <p:nvPr>
            <p:ph sz="quarter" idx="13"/>
            <p:extLst>
              <p:ext uri="{D42A27DB-BD31-4B8C-83A1-F6EECF244321}">
                <p14:modId xmlns:p14="http://schemas.microsoft.com/office/powerpoint/2010/main" val="3460177025"/>
              </p:ext>
            </p:extLst>
          </p:nvPr>
        </p:nvGraphicFramePr>
        <p:xfrm>
          <a:off x="458749" y="1116547"/>
          <a:ext cx="5942048"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34ED0713-1E51-7A28-B4D1-EBF32E8F5472}"/>
              </a:ext>
            </a:extLst>
          </p:cNvPr>
          <p:cNvGrpSpPr/>
          <p:nvPr/>
        </p:nvGrpSpPr>
        <p:grpSpPr>
          <a:xfrm>
            <a:off x="6705600" y="1371600"/>
            <a:ext cx="5020045" cy="4393773"/>
            <a:chOff x="6447009" y="1330963"/>
            <a:chExt cx="5020045" cy="4393773"/>
          </a:xfrm>
        </p:grpSpPr>
        <p:sp>
          <p:nvSpPr>
            <p:cNvPr id="8" name="Oval 7">
              <a:extLst>
                <a:ext uri="{FF2B5EF4-FFF2-40B4-BE49-F238E27FC236}">
                  <a16:creationId xmlns:a16="http://schemas.microsoft.com/office/drawing/2014/main" id="{5B4857C0-73AE-18E7-2E34-CFFE5E37C1CF}"/>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CA87296-60F0-E95B-8CA0-B4F27D1356D9}"/>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CCD4C33-FB46-AF92-5968-BAE814D5CBE1}"/>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Azure Region</a:t>
              </a:r>
            </a:p>
          </p:txBody>
        </p:sp>
        <p:sp>
          <p:nvSpPr>
            <p:cNvPr id="11" name="TextBox 10">
              <a:extLst>
                <a:ext uri="{FF2B5EF4-FFF2-40B4-BE49-F238E27FC236}">
                  <a16:creationId xmlns:a16="http://schemas.microsoft.com/office/drawing/2014/main" id="{049A0D69-2B22-3EF5-47A3-B09EF8BD13AF}"/>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Application</a:t>
              </a:r>
            </a:p>
          </p:txBody>
        </p:sp>
        <p:sp>
          <p:nvSpPr>
            <p:cNvPr id="12" name="TextBox 11">
              <a:extLst>
                <a:ext uri="{FF2B5EF4-FFF2-40B4-BE49-F238E27FC236}">
                  <a16:creationId xmlns:a16="http://schemas.microsoft.com/office/drawing/2014/main" id="{88165534-5A0E-9E90-690B-4008FE66A355}"/>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Primary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Replica</a:t>
              </a:r>
            </a:p>
          </p:txBody>
        </p:sp>
        <p:sp>
          <p:nvSpPr>
            <p:cNvPr id="13" name="Rectangle 12">
              <a:extLst>
                <a:ext uri="{FF2B5EF4-FFF2-40B4-BE49-F238E27FC236}">
                  <a16:creationId xmlns:a16="http://schemas.microsoft.com/office/drawing/2014/main" id="{CA72371E-3326-13F0-0F2C-AAB3E346E8E8}"/>
                </a:ext>
              </a:extLst>
            </p:cNvPr>
            <p:cNvSpPr/>
            <p:nvPr/>
          </p:nvSpPr>
          <p:spPr bwMode="auto">
            <a:xfrm>
              <a:off x="7744414" y="4136772"/>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sp>
          <p:nvSpPr>
            <p:cNvPr id="14" name="Rectangle 13">
              <a:extLst>
                <a:ext uri="{FF2B5EF4-FFF2-40B4-BE49-F238E27FC236}">
                  <a16:creationId xmlns:a16="http://schemas.microsoft.com/office/drawing/2014/main" id="{B33817A0-1B7D-A096-9296-78CDFA43E65E}"/>
                </a:ext>
              </a:extLst>
            </p:cNvPr>
            <p:cNvSpPr/>
            <p:nvPr/>
          </p:nvSpPr>
          <p:spPr bwMode="auto">
            <a:xfrm>
              <a:off x="9671309" y="4567718"/>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15" name="Graphic 14">
              <a:extLst>
                <a:ext uri="{FF2B5EF4-FFF2-40B4-BE49-F238E27FC236}">
                  <a16:creationId xmlns:a16="http://schemas.microsoft.com/office/drawing/2014/main" id="{97A12BEA-1FAB-5490-FA3A-32F906C95F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4483" y="3719931"/>
              <a:ext cx="467684" cy="467684"/>
            </a:xfrm>
            <a:prstGeom prst="rect">
              <a:avLst/>
            </a:prstGeom>
          </p:spPr>
        </p:pic>
        <p:pic>
          <p:nvPicPr>
            <p:cNvPr id="16" name="Graphic 15">
              <a:extLst>
                <a:ext uri="{FF2B5EF4-FFF2-40B4-BE49-F238E27FC236}">
                  <a16:creationId xmlns:a16="http://schemas.microsoft.com/office/drawing/2014/main" id="{97694FA3-9940-2B58-C3DE-001090AA9C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6275" y="4143657"/>
              <a:ext cx="467684" cy="467684"/>
            </a:xfrm>
            <a:prstGeom prst="rect">
              <a:avLst/>
            </a:prstGeom>
          </p:spPr>
        </p:pic>
        <p:grpSp>
          <p:nvGrpSpPr>
            <p:cNvPr id="17" name="Group 16">
              <a:extLst>
                <a:ext uri="{FF2B5EF4-FFF2-40B4-BE49-F238E27FC236}">
                  <a16:creationId xmlns:a16="http://schemas.microsoft.com/office/drawing/2014/main" id="{D3A4311F-3410-3E43-9FC4-312A8D428C42}"/>
                </a:ext>
              </a:extLst>
            </p:cNvPr>
            <p:cNvGrpSpPr/>
            <p:nvPr/>
          </p:nvGrpSpPr>
          <p:grpSpPr>
            <a:xfrm>
              <a:off x="7559367" y="5191611"/>
              <a:ext cx="342403" cy="409614"/>
              <a:chOff x="6191877" y="4806490"/>
              <a:chExt cx="413768" cy="494987"/>
            </a:xfrm>
          </p:grpSpPr>
          <p:grpSp>
            <p:nvGrpSpPr>
              <p:cNvPr id="73" name="Group 72">
                <a:extLst>
                  <a:ext uri="{FF2B5EF4-FFF2-40B4-BE49-F238E27FC236}">
                    <a16:creationId xmlns:a16="http://schemas.microsoft.com/office/drawing/2014/main" id="{3CD4340E-9B5F-BB56-1444-175C66A8C733}"/>
                  </a:ext>
                </a:extLst>
              </p:cNvPr>
              <p:cNvGrpSpPr/>
              <p:nvPr/>
            </p:nvGrpSpPr>
            <p:grpSpPr>
              <a:xfrm>
                <a:off x="6191877" y="4806490"/>
                <a:ext cx="293717" cy="359549"/>
                <a:chOff x="965200" y="3436897"/>
                <a:chExt cx="528881" cy="647424"/>
              </a:xfrm>
            </p:grpSpPr>
            <p:grpSp>
              <p:nvGrpSpPr>
                <p:cNvPr id="82" name="Group 81">
                  <a:extLst>
                    <a:ext uri="{FF2B5EF4-FFF2-40B4-BE49-F238E27FC236}">
                      <a16:creationId xmlns:a16="http://schemas.microsoft.com/office/drawing/2014/main" id="{69718463-F5E5-2158-99E6-667FE8B8C4FF}"/>
                    </a:ext>
                  </a:extLst>
                </p:cNvPr>
                <p:cNvGrpSpPr/>
                <p:nvPr/>
              </p:nvGrpSpPr>
              <p:grpSpPr>
                <a:xfrm flipH="1">
                  <a:off x="965200" y="3436897"/>
                  <a:ext cx="528881" cy="647424"/>
                  <a:chOff x="3003960" y="3685414"/>
                  <a:chExt cx="403310" cy="493707"/>
                </a:xfrm>
              </p:grpSpPr>
              <p:sp>
                <p:nvSpPr>
                  <p:cNvPr id="87" name="Snip Single Corner Rectangle 26">
                    <a:extLst>
                      <a:ext uri="{FF2B5EF4-FFF2-40B4-BE49-F238E27FC236}">
                        <a16:creationId xmlns:a16="http://schemas.microsoft.com/office/drawing/2014/main" id="{910A5619-E7B6-3540-7D07-1A367C95A754}"/>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riangle 27">
                    <a:extLst>
                      <a:ext uri="{FF2B5EF4-FFF2-40B4-BE49-F238E27FC236}">
                        <a16:creationId xmlns:a16="http://schemas.microsoft.com/office/drawing/2014/main" id="{07237229-CD64-F92B-A0F8-132CE0A9009C}"/>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Connector 82">
                  <a:extLst>
                    <a:ext uri="{FF2B5EF4-FFF2-40B4-BE49-F238E27FC236}">
                      <a16:creationId xmlns:a16="http://schemas.microsoft.com/office/drawing/2014/main" id="{10DB5E86-6868-9ED6-9EF8-592D1A45773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4E3FC49-7D8C-FF41-6ADD-E9DA93E062D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A4A09-72B6-55C1-5145-A4497F27496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AF162F-1BC5-4CC8-9719-2760C8013D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196215A3-58AA-C129-6CCA-C587525BB3B1}"/>
                  </a:ext>
                </a:extLst>
              </p:cNvPr>
              <p:cNvGrpSpPr/>
              <p:nvPr/>
            </p:nvGrpSpPr>
            <p:grpSpPr>
              <a:xfrm>
                <a:off x="6311928" y="4941928"/>
                <a:ext cx="293717" cy="359549"/>
                <a:chOff x="965200" y="3436897"/>
                <a:chExt cx="528881" cy="647424"/>
              </a:xfrm>
            </p:grpSpPr>
            <p:grpSp>
              <p:nvGrpSpPr>
                <p:cNvPr id="75" name="Group 74">
                  <a:extLst>
                    <a:ext uri="{FF2B5EF4-FFF2-40B4-BE49-F238E27FC236}">
                      <a16:creationId xmlns:a16="http://schemas.microsoft.com/office/drawing/2014/main" id="{011A82ED-6415-2B6F-0A95-D4C78E480BA5}"/>
                    </a:ext>
                  </a:extLst>
                </p:cNvPr>
                <p:cNvGrpSpPr/>
                <p:nvPr/>
              </p:nvGrpSpPr>
              <p:grpSpPr>
                <a:xfrm flipH="1">
                  <a:off x="965200" y="3436897"/>
                  <a:ext cx="528881" cy="647424"/>
                  <a:chOff x="3003960" y="3685414"/>
                  <a:chExt cx="403310" cy="493707"/>
                </a:xfrm>
              </p:grpSpPr>
              <p:sp>
                <p:nvSpPr>
                  <p:cNvPr id="80" name="Snip Single Corner Rectangle 26">
                    <a:extLst>
                      <a:ext uri="{FF2B5EF4-FFF2-40B4-BE49-F238E27FC236}">
                        <a16:creationId xmlns:a16="http://schemas.microsoft.com/office/drawing/2014/main" id="{C6E45EB1-2E8A-290B-E2BC-C0BD1B2F470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riangle 27">
                    <a:extLst>
                      <a:ext uri="{FF2B5EF4-FFF2-40B4-BE49-F238E27FC236}">
                        <a16:creationId xmlns:a16="http://schemas.microsoft.com/office/drawing/2014/main" id="{1DD91A36-7EF6-4615-A435-A1217B36023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6" name="Straight Connector 75">
                  <a:extLst>
                    <a:ext uri="{FF2B5EF4-FFF2-40B4-BE49-F238E27FC236}">
                      <a16:creationId xmlns:a16="http://schemas.microsoft.com/office/drawing/2014/main" id="{78E67E28-649B-6C80-FB19-B7026EAC45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C1A118-EB0A-EDD5-A67B-61529BAA240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0065528-6433-A166-B860-AEB1209B437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CB682C-AB95-EDC9-6C7A-A4D3F27E48BF}"/>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E3D5043F-8416-8E7A-B898-011571D111D5}"/>
                </a:ext>
              </a:extLst>
            </p:cNvPr>
            <p:cNvGrpSpPr/>
            <p:nvPr/>
          </p:nvGrpSpPr>
          <p:grpSpPr>
            <a:xfrm>
              <a:off x="6568914" y="2016909"/>
              <a:ext cx="399480" cy="383886"/>
              <a:chOff x="6069106" y="2256333"/>
              <a:chExt cx="479511" cy="460793"/>
            </a:xfrm>
          </p:grpSpPr>
          <p:sp>
            <p:nvSpPr>
              <p:cNvPr id="68" name="Rounded Rectangle 58">
                <a:extLst>
                  <a:ext uri="{FF2B5EF4-FFF2-40B4-BE49-F238E27FC236}">
                    <a16:creationId xmlns:a16="http://schemas.microsoft.com/office/drawing/2014/main" id="{8E226865-76C1-3E6B-AC31-02D6DF693FAB}"/>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80901DEB-9EB3-D3F9-2170-88EE9F59D684}"/>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95636D-E159-92E4-3EF5-C7958849F6B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C15A0C-6E94-F8F6-7576-D908032A7D33}"/>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2D2D954-4F0F-FA75-DE44-B703DDF26980}"/>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6B42F1A0-143E-8644-6A7E-642EFF1900BA}"/>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Backup</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2B554811-2E40-5D05-D885-501B265345E1}"/>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5CBEB89A-66C9-DEF2-4903-999DEED66E47}"/>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80">
              <a:extLst>
                <a:ext uri="{FF2B5EF4-FFF2-40B4-BE49-F238E27FC236}">
                  <a16:creationId xmlns:a16="http://schemas.microsoft.com/office/drawing/2014/main" id="{41BB649F-8E73-1C7B-9392-3342AF3FDEB5}"/>
                </a:ext>
              </a:extLst>
            </p:cNvPr>
            <p:cNvCxnSpPr>
              <a:stCxn id="68" idx="2"/>
              <a:endCxn id="1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82">
              <a:extLst>
                <a:ext uri="{FF2B5EF4-FFF2-40B4-BE49-F238E27FC236}">
                  <a16:creationId xmlns:a16="http://schemas.microsoft.com/office/drawing/2014/main" id="{595E80DD-5ADA-0EC1-5E30-6A2341190421}"/>
                </a:ext>
              </a:extLst>
            </p:cNvPr>
            <p:cNvCxnSpPr>
              <a:cxnSpLocks/>
              <a:stCxn id="15" idx="3"/>
              <a:endCxn id="1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B87C606-A190-0035-D834-7E7A86BEC258}"/>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25" name="TextBox 24">
              <a:extLst>
                <a:ext uri="{FF2B5EF4-FFF2-40B4-BE49-F238E27FC236}">
                  <a16:creationId xmlns:a16="http://schemas.microsoft.com/office/drawing/2014/main" id="{BF192189-9BED-BCEA-EE6A-7CBE684E7711}"/>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6" name="Rectangle 25">
              <a:extLst>
                <a:ext uri="{FF2B5EF4-FFF2-40B4-BE49-F238E27FC236}">
                  <a16:creationId xmlns:a16="http://schemas.microsoft.com/office/drawing/2014/main" id="{15E3C6D9-422B-94EE-55DD-D0278039A041}"/>
                </a:ext>
              </a:extLst>
            </p:cNvPr>
            <p:cNvSpPr/>
            <p:nvPr/>
          </p:nvSpPr>
          <p:spPr bwMode="auto">
            <a:xfrm>
              <a:off x="9815688" y="3093541"/>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27" name="Graphic 26">
              <a:extLst>
                <a:ext uri="{FF2B5EF4-FFF2-40B4-BE49-F238E27FC236}">
                  <a16:creationId xmlns:a16="http://schemas.microsoft.com/office/drawing/2014/main" id="{E556DB4F-30F7-0AC3-A362-589F91539D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40654" y="2669480"/>
              <a:ext cx="467684" cy="467684"/>
            </a:xfrm>
            <a:prstGeom prst="rect">
              <a:avLst/>
            </a:prstGeom>
          </p:spPr>
        </p:pic>
        <p:sp>
          <p:nvSpPr>
            <p:cNvPr id="28" name="TextBox 27">
              <a:extLst>
                <a:ext uri="{FF2B5EF4-FFF2-40B4-BE49-F238E27FC236}">
                  <a16:creationId xmlns:a16="http://schemas.microsoft.com/office/drawing/2014/main" id="{3C728A69-0338-A5F3-6EE2-10ADEE3B839E}"/>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9" name="Rectangle 28">
              <a:extLst>
                <a:ext uri="{FF2B5EF4-FFF2-40B4-BE49-F238E27FC236}">
                  <a16:creationId xmlns:a16="http://schemas.microsoft.com/office/drawing/2014/main" id="{253984EE-B9C3-79E6-8B9B-5E10B940B832}"/>
                </a:ext>
              </a:extLst>
            </p:cNvPr>
            <p:cNvSpPr/>
            <p:nvPr/>
          </p:nvSpPr>
          <p:spPr bwMode="auto">
            <a:xfrm>
              <a:off x="8513261" y="3045414"/>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30" name="Graphic 29">
              <a:extLst>
                <a:ext uri="{FF2B5EF4-FFF2-40B4-BE49-F238E27FC236}">
                  <a16:creationId xmlns:a16="http://schemas.microsoft.com/office/drawing/2014/main" id="{7BBF463F-6171-D7E1-259E-3CE28C681A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8227" y="2621353"/>
              <a:ext cx="467684" cy="467684"/>
            </a:xfrm>
            <a:prstGeom prst="rect">
              <a:avLst/>
            </a:prstGeom>
          </p:spPr>
        </p:pic>
        <p:grpSp>
          <p:nvGrpSpPr>
            <p:cNvPr id="31" name="Group 30">
              <a:extLst>
                <a:ext uri="{FF2B5EF4-FFF2-40B4-BE49-F238E27FC236}">
                  <a16:creationId xmlns:a16="http://schemas.microsoft.com/office/drawing/2014/main" id="{DA7E50F3-9061-18F7-CDBB-A2C0F2B009F5}"/>
                </a:ext>
              </a:extLst>
            </p:cNvPr>
            <p:cNvGrpSpPr/>
            <p:nvPr/>
          </p:nvGrpSpPr>
          <p:grpSpPr>
            <a:xfrm>
              <a:off x="8353788" y="1656103"/>
              <a:ext cx="1934350" cy="801460"/>
              <a:chOff x="8335500" y="1674391"/>
              <a:chExt cx="1934350" cy="801460"/>
            </a:xfrm>
          </p:grpSpPr>
          <p:sp>
            <p:nvSpPr>
              <p:cNvPr id="40" name="Oval 39">
                <a:extLst>
                  <a:ext uri="{FF2B5EF4-FFF2-40B4-BE49-F238E27FC236}">
                    <a16:creationId xmlns:a16="http://schemas.microsoft.com/office/drawing/2014/main" id="{C4667F19-241B-1374-D376-AF42246594DB}"/>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8CC4CBEB-E404-010B-6773-9B0A5D55DA85}"/>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682D34C-1CC0-DC19-A08C-05CBEAEF3166}"/>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363D893-E35D-AD0A-F3BC-AC32C5AD8E96}"/>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1DB14628-382F-2FEE-8B47-3239CD1C6F66}"/>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E5B20072-68B7-C340-CB1F-9A1D62A517B5}"/>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35EDB35-0085-CAE1-E17C-DDF47CDDCA8D}"/>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Control Ring</a:t>
                </a:r>
              </a:p>
            </p:txBody>
          </p:sp>
          <p:grpSp>
            <p:nvGrpSpPr>
              <p:cNvPr id="47" name="Group 46">
                <a:extLst>
                  <a:ext uri="{FF2B5EF4-FFF2-40B4-BE49-F238E27FC236}">
                    <a16:creationId xmlns:a16="http://schemas.microsoft.com/office/drawing/2014/main" id="{276F1F3F-12EF-8220-54B0-45F0297323ED}"/>
                  </a:ext>
                </a:extLst>
              </p:cNvPr>
              <p:cNvGrpSpPr/>
              <p:nvPr/>
            </p:nvGrpSpPr>
            <p:grpSpPr>
              <a:xfrm>
                <a:off x="8539400" y="1855338"/>
                <a:ext cx="241171" cy="250651"/>
                <a:chOff x="13071009" y="3404199"/>
                <a:chExt cx="369615" cy="384144"/>
              </a:xfrm>
            </p:grpSpPr>
            <p:sp>
              <p:nvSpPr>
                <p:cNvPr id="62" name="Rectangle 61">
                  <a:extLst>
                    <a:ext uri="{FF2B5EF4-FFF2-40B4-BE49-F238E27FC236}">
                      <a16:creationId xmlns:a16="http://schemas.microsoft.com/office/drawing/2014/main" id="{6475BD53-0C63-5E7A-9559-5BFC9640D37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14BE56ED-2C6E-20EE-DA77-F0F363DBD93C}"/>
                    </a:ext>
                  </a:extLst>
                </p:cNvPr>
                <p:cNvGrpSpPr/>
                <p:nvPr/>
              </p:nvGrpSpPr>
              <p:grpSpPr>
                <a:xfrm>
                  <a:off x="13124976" y="3422562"/>
                  <a:ext cx="263000" cy="365781"/>
                  <a:chOff x="12590745" y="5672000"/>
                  <a:chExt cx="522378" cy="726522"/>
                </a:xfrm>
              </p:grpSpPr>
              <p:sp>
                <p:nvSpPr>
                  <p:cNvPr id="64" name="Freeform 98">
                    <a:extLst>
                      <a:ext uri="{FF2B5EF4-FFF2-40B4-BE49-F238E27FC236}">
                        <a16:creationId xmlns:a16="http://schemas.microsoft.com/office/drawing/2014/main" id="{BC877457-9E7A-A9DF-B05C-C825714A55E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Down Arrow 99">
                    <a:extLst>
                      <a:ext uri="{FF2B5EF4-FFF2-40B4-BE49-F238E27FC236}">
                        <a16:creationId xmlns:a16="http://schemas.microsoft.com/office/drawing/2014/main" id="{4C74766A-6822-87D5-9BEB-515BC0D49E1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Down Arrow 100">
                    <a:extLst>
                      <a:ext uri="{FF2B5EF4-FFF2-40B4-BE49-F238E27FC236}">
                        <a16:creationId xmlns:a16="http://schemas.microsoft.com/office/drawing/2014/main" id="{BA4A922D-D8E4-A4D7-7ECC-DCA48B2693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Down Arrow 101">
                    <a:extLst>
                      <a:ext uri="{FF2B5EF4-FFF2-40B4-BE49-F238E27FC236}">
                        <a16:creationId xmlns:a16="http://schemas.microsoft.com/office/drawing/2014/main" id="{6200E67E-4728-FE69-8606-EA031D945C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D86426AA-CD79-A804-D968-7C2B5A9AD92E}"/>
                  </a:ext>
                </a:extLst>
              </p:cNvPr>
              <p:cNvGrpSpPr/>
              <p:nvPr/>
            </p:nvGrpSpPr>
            <p:grpSpPr>
              <a:xfrm>
                <a:off x="9116048" y="1772959"/>
                <a:ext cx="241171" cy="250651"/>
                <a:chOff x="13071009" y="3404199"/>
                <a:chExt cx="369615" cy="384144"/>
              </a:xfrm>
            </p:grpSpPr>
            <p:sp>
              <p:nvSpPr>
                <p:cNvPr id="56" name="Rectangle 55">
                  <a:extLst>
                    <a:ext uri="{FF2B5EF4-FFF2-40B4-BE49-F238E27FC236}">
                      <a16:creationId xmlns:a16="http://schemas.microsoft.com/office/drawing/2014/main" id="{FA0CD950-6F1D-657F-0B06-F7825308BDC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621B2F94-CE87-EDA4-66CD-B340D95E349E}"/>
                    </a:ext>
                  </a:extLst>
                </p:cNvPr>
                <p:cNvGrpSpPr/>
                <p:nvPr/>
              </p:nvGrpSpPr>
              <p:grpSpPr>
                <a:xfrm>
                  <a:off x="13124976" y="3422562"/>
                  <a:ext cx="263000" cy="365781"/>
                  <a:chOff x="12590745" y="5672000"/>
                  <a:chExt cx="522378" cy="726522"/>
                </a:xfrm>
              </p:grpSpPr>
              <p:sp>
                <p:nvSpPr>
                  <p:cNvPr id="58" name="Freeform 105">
                    <a:extLst>
                      <a:ext uri="{FF2B5EF4-FFF2-40B4-BE49-F238E27FC236}">
                        <a16:creationId xmlns:a16="http://schemas.microsoft.com/office/drawing/2014/main" id="{02B42822-CB17-0A1E-C900-00013F49F98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Down Arrow 106">
                    <a:extLst>
                      <a:ext uri="{FF2B5EF4-FFF2-40B4-BE49-F238E27FC236}">
                        <a16:creationId xmlns:a16="http://schemas.microsoft.com/office/drawing/2014/main" id="{EC568AE1-9243-3335-4693-8CAFBBBDA37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Down Arrow 107">
                    <a:extLst>
                      <a:ext uri="{FF2B5EF4-FFF2-40B4-BE49-F238E27FC236}">
                        <a16:creationId xmlns:a16="http://schemas.microsoft.com/office/drawing/2014/main" id="{54F7F0F8-FC9B-8B9D-1F8C-1448A93A45D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Down Arrow 108">
                    <a:extLst>
                      <a:ext uri="{FF2B5EF4-FFF2-40B4-BE49-F238E27FC236}">
                        <a16:creationId xmlns:a16="http://schemas.microsoft.com/office/drawing/2014/main" id="{4C7D729E-D291-AEFE-D8EE-092FF9DB3A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0BC4CA67-B9EF-35AC-F268-CBA7100DDB49}"/>
                  </a:ext>
                </a:extLst>
              </p:cNvPr>
              <p:cNvGrpSpPr/>
              <p:nvPr/>
            </p:nvGrpSpPr>
            <p:grpSpPr>
              <a:xfrm>
                <a:off x="9733886" y="1855338"/>
                <a:ext cx="241171" cy="250651"/>
                <a:chOff x="13071009" y="3404199"/>
                <a:chExt cx="369615" cy="384144"/>
              </a:xfrm>
            </p:grpSpPr>
            <p:sp>
              <p:nvSpPr>
                <p:cNvPr id="50" name="Rectangle 49">
                  <a:extLst>
                    <a:ext uri="{FF2B5EF4-FFF2-40B4-BE49-F238E27FC236}">
                      <a16:creationId xmlns:a16="http://schemas.microsoft.com/office/drawing/2014/main" id="{74924411-88F6-3326-09B9-2D975800C3A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5D348E59-C08C-FA78-9873-C192B619F5A3}"/>
                    </a:ext>
                  </a:extLst>
                </p:cNvPr>
                <p:cNvGrpSpPr/>
                <p:nvPr/>
              </p:nvGrpSpPr>
              <p:grpSpPr>
                <a:xfrm>
                  <a:off x="13124976" y="3422562"/>
                  <a:ext cx="263000" cy="365781"/>
                  <a:chOff x="12590745" y="5672000"/>
                  <a:chExt cx="522378" cy="726522"/>
                </a:xfrm>
              </p:grpSpPr>
              <p:sp>
                <p:nvSpPr>
                  <p:cNvPr id="52" name="Freeform 112">
                    <a:extLst>
                      <a:ext uri="{FF2B5EF4-FFF2-40B4-BE49-F238E27FC236}">
                        <a16:creationId xmlns:a16="http://schemas.microsoft.com/office/drawing/2014/main" id="{F817B9A7-63A4-1274-3889-B2CBE0245B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Down Arrow 113">
                    <a:extLst>
                      <a:ext uri="{FF2B5EF4-FFF2-40B4-BE49-F238E27FC236}">
                        <a16:creationId xmlns:a16="http://schemas.microsoft.com/office/drawing/2014/main" id="{67159C56-2283-6C13-DED9-7B1BDDC7B0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14">
                    <a:extLst>
                      <a:ext uri="{FF2B5EF4-FFF2-40B4-BE49-F238E27FC236}">
                        <a16:creationId xmlns:a16="http://schemas.microsoft.com/office/drawing/2014/main" id="{8163CD11-5316-4FBB-A53C-8BF6457F3E65}"/>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Down Arrow 115">
                    <a:extLst>
                      <a:ext uri="{FF2B5EF4-FFF2-40B4-BE49-F238E27FC236}">
                        <a16:creationId xmlns:a16="http://schemas.microsoft.com/office/drawing/2014/main" id="{590F40C0-523F-19A7-AC97-61A0609E4BC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extBox 31">
              <a:extLst>
                <a:ext uri="{FF2B5EF4-FFF2-40B4-BE49-F238E27FC236}">
                  <a16:creationId xmlns:a16="http://schemas.microsoft.com/office/drawing/2014/main" id="{08D5FB50-3617-F8E6-E886-6854084F5AD9}"/>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33" name="TextBox 32">
              <a:extLst>
                <a:ext uri="{FF2B5EF4-FFF2-40B4-BE49-F238E27FC236}">
                  <a16:creationId xmlns:a16="http://schemas.microsoft.com/office/drawing/2014/main" id="{9BB6A7BC-8F1A-F13E-3353-968AD460C714}"/>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AlwaysOn Availability Group</a:t>
              </a:r>
            </a:p>
          </p:txBody>
        </p:sp>
        <p:cxnSp>
          <p:nvCxnSpPr>
            <p:cNvPr id="34" name="Elbow Connector 136">
              <a:extLst>
                <a:ext uri="{FF2B5EF4-FFF2-40B4-BE49-F238E27FC236}">
                  <a16:creationId xmlns:a16="http://schemas.microsoft.com/office/drawing/2014/main" id="{26C140B9-8C28-8081-8B41-0136C09E9D8B}"/>
                </a:ext>
              </a:extLst>
            </p:cNvPr>
            <p:cNvCxnSpPr>
              <a:stCxn id="1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F15F97-1931-3871-C364-5C49FAF48985}"/>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(RA-GRS, LRS, ZRS)</a:t>
              </a:r>
            </a:p>
          </p:txBody>
        </p:sp>
        <p:grpSp>
          <p:nvGrpSpPr>
            <p:cNvPr id="36" name="Group 35">
              <a:extLst>
                <a:ext uri="{FF2B5EF4-FFF2-40B4-BE49-F238E27FC236}">
                  <a16:creationId xmlns:a16="http://schemas.microsoft.com/office/drawing/2014/main" id="{9F50B095-E0E1-0521-E266-612C9B69BADA}"/>
                </a:ext>
              </a:extLst>
            </p:cNvPr>
            <p:cNvGrpSpPr/>
            <p:nvPr/>
          </p:nvGrpSpPr>
          <p:grpSpPr>
            <a:xfrm>
              <a:off x="10882244" y="5275916"/>
              <a:ext cx="461466" cy="273112"/>
              <a:chOff x="1105279" y="2995020"/>
              <a:chExt cx="155575" cy="92075"/>
            </a:xfrm>
            <a:solidFill>
              <a:schemeClr val="accent1"/>
            </a:solidFill>
          </p:grpSpPr>
          <p:sp>
            <p:nvSpPr>
              <p:cNvPr id="37" name="Oval 19">
                <a:extLst>
                  <a:ext uri="{FF2B5EF4-FFF2-40B4-BE49-F238E27FC236}">
                    <a16:creationId xmlns:a16="http://schemas.microsoft.com/office/drawing/2014/main" id="{787001B8-CCCB-0CD9-F623-EBE34763FDF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DCF7D908-E299-E0E6-2C6D-34B0A0CE36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21">
                <a:extLst>
                  <a:ext uri="{FF2B5EF4-FFF2-40B4-BE49-F238E27FC236}">
                    <a16:creationId xmlns:a16="http://schemas.microsoft.com/office/drawing/2014/main" id="{EE040188-D1B0-E327-3133-D58A8ABA0AB9}"/>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47764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1" y="695058"/>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7" name="Group 6">
            <a:extLst>
              <a:ext uri="{FF2B5EF4-FFF2-40B4-BE49-F238E27FC236}">
                <a16:creationId xmlns:a16="http://schemas.microsoft.com/office/drawing/2014/main" id="{482B3EBE-B34D-EA8A-4D61-F4A60064B0F6}"/>
              </a:ext>
            </a:extLst>
          </p:cNvPr>
          <p:cNvGrpSpPr/>
          <p:nvPr/>
        </p:nvGrpSpPr>
        <p:grpSpPr>
          <a:xfrm>
            <a:off x="571082" y="4613162"/>
            <a:ext cx="11277988" cy="1745641"/>
            <a:chOff x="570297" y="4479514"/>
            <a:chExt cx="11279588" cy="1745889"/>
          </a:xfrm>
        </p:grpSpPr>
        <p:pic>
          <p:nvPicPr>
            <p:cNvPr id="2" name="Picture 1">
              <a:extLst>
                <a:ext uri="{FF2B5EF4-FFF2-40B4-BE49-F238E27FC236}">
                  <a16:creationId xmlns:a16="http://schemas.microsoft.com/office/drawing/2014/main" id="{0B19A98F-23F3-8A02-ED12-3FE5D20B8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266" y="4627018"/>
              <a:ext cx="1576068" cy="1576068"/>
            </a:xfrm>
            <a:prstGeom prst="rect">
              <a:avLst/>
            </a:prstGeom>
          </p:spPr>
        </p:pic>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434"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602"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098"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0297" y="4604702"/>
              <a:ext cx="1620701" cy="162070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5529" y="4479514"/>
              <a:ext cx="1944356" cy="17120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121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84ED15-ABB9-495A-8A03-3A131DE88582}"/>
              </a:ext>
            </a:extLst>
          </p:cNvPr>
          <p:cNvSpPr>
            <a:spLocks noGrp="1"/>
          </p:cNvSpPr>
          <p:nvPr>
            <p:ph type="title"/>
          </p:nvPr>
        </p:nvSpPr>
        <p:spPr>
          <a:xfrm>
            <a:off x="655638" y="320040"/>
            <a:ext cx="10880725" cy="461665"/>
          </a:xfrm>
        </p:spPr>
        <p:txBody>
          <a:bodyPr/>
          <a:lstStyle/>
          <a:p>
            <a:r>
              <a:rPr lang="en-US"/>
              <a:t>Read Scale-Out </a:t>
            </a:r>
            <a:endParaRPr lang="en-US" dirty="0"/>
          </a:p>
        </p:txBody>
      </p:sp>
      <p:pic>
        <p:nvPicPr>
          <p:cNvPr id="4" name="Picture 3">
            <a:extLst>
              <a:ext uri="{FF2B5EF4-FFF2-40B4-BE49-F238E27FC236}">
                <a16:creationId xmlns:a16="http://schemas.microsoft.com/office/drawing/2014/main" id="{0F29210E-2A6E-4B15-B327-C98021D0CACC}"/>
              </a:ext>
            </a:extLst>
          </p:cNvPr>
          <p:cNvPicPr>
            <a:picLocks noChangeAspect="1"/>
          </p:cNvPicPr>
          <p:nvPr/>
        </p:nvPicPr>
        <p:blipFill>
          <a:blip r:embed="rId3"/>
          <a:stretch>
            <a:fillRect/>
          </a:stretch>
        </p:blipFill>
        <p:spPr>
          <a:xfrm>
            <a:off x="7129773" y="1338523"/>
            <a:ext cx="4712031" cy="4331299"/>
          </a:xfrm>
          <a:prstGeom prst="rect">
            <a:avLst/>
          </a:prstGeom>
        </p:spPr>
      </p:pic>
      <p:graphicFrame>
        <p:nvGraphicFramePr>
          <p:cNvPr id="7" name="Content Placeholder 6">
            <a:extLst>
              <a:ext uri="{FF2B5EF4-FFF2-40B4-BE49-F238E27FC236}">
                <a16:creationId xmlns:a16="http://schemas.microsoft.com/office/drawing/2014/main" id="{8609A548-C888-4283-8BB1-1C27A8601CFE}"/>
              </a:ext>
            </a:extLst>
          </p:cNvPr>
          <p:cNvGraphicFramePr>
            <a:graphicFrameLocks noGrp="1"/>
          </p:cNvGraphicFramePr>
          <p:nvPr>
            <p:ph sz="quarter" idx="13"/>
            <p:extLst>
              <p:ext uri="{D42A27DB-BD31-4B8C-83A1-F6EECF244321}">
                <p14:modId xmlns:p14="http://schemas.microsoft.com/office/powerpoint/2010/main" val="4118370746"/>
              </p:ext>
            </p:extLst>
          </p:nvPr>
        </p:nvGraphicFramePr>
        <p:xfrm>
          <a:off x="583921" y="1094348"/>
          <a:ext cx="6049962"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671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71675" y="2985801"/>
            <a:ext cx="4344412" cy="886397"/>
          </a:xfrm>
        </p:spPr>
        <p:txBody>
          <a:bodyPr/>
          <a:lstStyle/>
          <a:p>
            <a:pPr algn="ctr"/>
            <a:r>
              <a:rPr lang="en-US" dirty="0"/>
              <a:t>Zone Redundancy in Azure SQL?</a:t>
            </a:r>
          </a:p>
        </p:txBody>
      </p:sp>
    </p:spTree>
    <p:extLst>
      <p:ext uri="{BB962C8B-B14F-4D97-AF65-F5344CB8AC3E}">
        <p14:creationId xmlns:p14="http://schemas.microsoft.com/office/powerpoint/2010/main" val="3125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655637" y="304800"/>
            <a:ext cx="10880725" cy="461665"/>
          </a:xfrm>
        </p:spPr>
        <p:txBody>
          <a:bodyPr/>
          <a:lstStyle/>
          <a:p>
            <a:r>
              <a:rPr lang="en-US" dirty="0"/>
              <a:t>Zone redundant configuration – General Purpose</a:t>
            </a:r>
          </a:p>
        </p:txBody>
      </p:sp>
      <p:graphicFrame>
        <p:nvGraphicFramePr>
          <p:cNvPr id="2" name="Content Placeholder 1">
            <a:extLst>
              <a:ext uri="{FF2B5EF4-FFF2-40B4-BE49-F238E27FC236}">
                <a16:creationId xmlns:a16="http://schemas.microsoft.com/office/drawing/2014/main" id="{379A31AE-F22F-4235-8226-276E242C2A3B}"/>
              </a:ext>
            </a:extLst>
          </p:cNvPr>
          <p:cNvGraphicFramePr>
            <a:graphicFrameLocks noGrp="1"/>
          </p:cNvGraphicFramePr>
          <p:nvPr>
            <p:ph sz="quarter" idx="13"/>
          </p:nvPr>
        </p:nvGraphicFramePr>
        <p:xfrm>
          <a:off x="413240" y="1157791"/>
          <a:ext cx="563973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480DE5A-6C31-316B-B3C9-1351E3C516ED}"/>
              </a:ext>
            </a:extLst>
          </p:cNvPr>
          <p:cNvPicPr>
            <a:picLocks noChangeAspect="1"/>
          </p:cNvPicPr>
          <p:nvPr/>
        </p:nvPicPr>
        <p:blipFill>
          <a:blip r:embed="rId8"/>
          <a:stretch>
            <a:fillRect/>
          </a:stretch>
        </p:blipFill>
        <p:spPr>
          <a:xfrm>
            <a:off x="6324599" y="1170283"/>
            <a:ext cx="5713219" cy="4807158"/>
          </a:xfrm>
          <a:prstGeom prst="rect">
            <a:avLst/>
          </a:prstGeom>
        </p:spPr>
      </p:pic>
    </p:spTree>
    <p:extLst>
      <p:ext uri="{BB962C8B-B14F-4D97-AF65-F5344CB8AC3E}">
        <p14:creationId xmlns:p14="http://schemas.microsoft.com/office/powerpoint/2010/main" val="2797209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533400" y="320040"/>
            <a:ext cx="11514360" cy="923330"/>
          </a:xfrm>
        </p:spPr>
        <p:txBody>
          <a:bodyPr/>
          <a:lstStyle/>
          <a:p>
            <a:r>
              <a:rPr lang="en-US" dirty="0"/>
              <a:t>Zone redundant configuration – Premium and Business Critical</a:t>
            </a:r>
          </a:p>
        </p:txBody>
      </p:sp>
      <p:graphicFrame>
        <p:nvGraphicFramePr>
          <p:cNvPr id="2" name="Content Placeholder 1">
            <a:extLst>
              <a:ext uri="{FF2B5EF4-FFF2-40B4-BE49-F238E27FC236}">
                <a16:creationId xmlns:a16="http://schemas.microsoft.com/office/drawing/2014/main" id="{379A31AE-F22F-4235-8226-276E242C2A3B}"/>
              </a:ext>
            </a:extLst>
          </p:cNvPr>
          <p:cNvGraphicFramePr>
            <a:graphicFrameLocks noGrp="1"/>
          </p:cNvGraphicFramePr>
          <p:nvPr>
            <p:ph sz="quarter" idx="13"/>
          </p:nvPr>
        </p:nvGraphicFramePr>
        <p:xfrm>
          <a:off x="413240" y="1157791"/>
          <a:ext cx="563973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5" name="Group 154">
            <a:extLst>
              <a:ext uri="{FF2B5EF4-FFF2-40B4-BE49-F238E27FC236}">
                <a16:creationId xmlns:a16="http://schemas.microsoft.com/office/drawing/2014/main" id="{0620EF19-59A0-D76D-7B10-4B9C3A6B4CC2}"/>
              </a:ext>
            </a:extLst>
          </p:cNvPr>
          <p:cNvGrpSpPr/>
          <p:nvPr/>
        </p:nvGrpSpPr>
        <p:grpSpPr>
          <a:xfrm>
            <a:off x="6293469" y="1147129"/>
            <a:ext cx="5754291" cy="4760801"/>
            <a:chOff x="6049700" y="1091395"/>
            <a:chExt cx="5754291" cy="4760801"/>
          </a:xfrm>
        </p:grpSpPr>
        <p:sp>
          <p:nvSpPr>
            <p:cNvPr id="156" name="Rectangle 155">
              <a:extLst>
                <a:ext uri="{FF2B5EF4-FFF2-40B4-BE49-F238E27FC236}">
                  <a16:creationId xmlns:a16="http://schemas.microsoft.com/office/drawing/2014/main" id="{35E4ABE4-20E0-2D3F-FE0F-9484EA5D1843}"/>
                </a:ext>
              </a:extLst>
            </p:cNvPr>
            <p:cNvSpPr/>
            <p:nvPr/>
          </p:nvSpPr>
          <p:spPr bwMode="auto">
            <a:xfrm>
              <a:off x="10046520"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CD7837A3-81C6-8D34-9641-3856741BE91B}"/>
                </a:ext>
              </a:extLst>
            </p:cNvPr>
            <p:cNvSpPr/>
            <p:nvPr/>
          </p:nvSpPr>
          <p:spPr bwMode="auto">
            <a:xfrm>
              <a:off x="8404682"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9FBB791-414F-1F09-65B3-6932B3DF8A80}"/>
                </a:ext>
              </a:extLst>
            </p:cNvPr>
            <p:cNvSpPr/>
            <p:nvPr/>
          </p:nvSpPr>
          <p:spPr bwMode="auto">
            <a:xfrm>
              <a:off x="7358383" y="3031580"/>
              <a:ext cx="3938835" cy="1530239"/>
            </a:xfrm>
            <a:prstGeom prst="ellipse">
              <a:avLst/>
            </a:prstGeom>
            <a:noFill/>
            <a:ln w="1270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TextBox 158">
              <a:extLst>
                <a:ext uri="{FF2B5EF4-FFF2-40B4-BE49-F238E27FC236}">
                  <a16:creationId xmlns:a16="http://schemas.microsoft.com/office/drawing/2014/main" id="{1D301DDF-CD02-795F-25B4-A26DE4FC111A}"/>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Azure Traffic Manager</a:t>
              </a:r>
            </a:p>
          </p:txBody>
        </p:sp>
        <p:sp>
          <p:nvSpPr>
            <p:cNvPr id="160" name="TextBox 159">
              <a:extLst>
                <a:ext uri="{FF2B5EF4-FFF2-40B4-BE49-F238E27FC236}">
                  <a16:creationId xmlns:a16="http://schemas.microsoft.com/office/drawing/2014/main" id="{BD082A54-03B4-A717-5751-B2DBE6CA0BED}"/>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Application</a:t>
              </a:r>
            </a:p>
          </p:txBody>
        </p:sp>
        <p:sp>
          <p:nvSpPr>
            <p:cNvPr id="161" name="TextBox 160">
              <a:extLst>
                <a:ext uri="{FF2B5EF4-FFF2-40B4-BE49-F238E27FC236}">
                  <a16:creationId xmlns:a16="http://schemas.microsoft.com/office/drawing/2014/main" id="{B5235487-4C41-E097-0FA5-AC06AD620F7B}"/>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Primary </a:t>
              </a:r>
              <a:br>
                <a:rPr kumimoji="0" lang="en-US" sz="1000" b="0" i="0" u="none" strike="noStrike" kern="0" cap="none" spc="0" normalizeH="0" baseline="0" noProof="0">
                  <a:ln>
                    <a:noFill/>
                  </a:ln>
                  <a:solidFill>
                    <a:prstClr val="black"/>
                  </a:solidFill>
                  <a:effectLst/>
                  <a:uLnTx/>
                  <a:uFillTx/>
                  <a:latin typeface="Segoe UI"/>
                  <a:ea typeface="+mn-ea"/>
                  <a:cs typeface="+mn-cs"/>
                </a:rPr>
              </a:br>
              <a:r>
                <a:rPr kumimoji="0" lang="en-US" sz="1000" b="0" i="0" u="none" strike="noStrike" kern="0" cap="none" spc="0" normalizeH="0" baseline="0" noProof="0">
                  <a:ln>
                    <a:noFill/>
                  </a:ln>
                  <a:solidFill>
                    <a:prstClr val="black"/>
                  </a:solidFill>
                  <a:effectLst/>
                  <a:uLnTx/>
                  <a:uFillTx/>
                  <a:latin typeface="Segoe UI"/>
                  <a:ea typeface="+mn-ea"/>
                  <a:cs typeface="+mn-cs"/>
                </a:rPr>
                <a:t>Replica</a:t>
              </a:r>
            </a:p>
          </p:txBody>
        </p:sp>
        <p:sp>
          <p:nvSpPr>
            <p:cNvPr id="162" name="Rectangle 161">
              <a:extLst>
                <a:ext uri="{FF2B5EF4-FFF2-40B4-BE49-F238E27FC236}">
                  <a16:creationId xmlns:a16="http://schemas.microsoft.com/office/drawing/2014/main" id="{E45AB739-FB06-F9B9-AD89-E1CB24C4A189}"/>
                </a:ext>
              </a:extLst>
            </p:cNvPr>
            <p:cNvSpPr/>
            <p:nvPr/>
          </p:nvSpPr>
          <p:spPr bwMode="auto">
            <a:xfrm>
              <a:off x="8569572" y="4704334"/>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63" name="Graphic 162">
              <a:extLst>
                <a:ext uri="{FF2B5EF4-FFF2-40B4-BE49-F238E27FC236}">
                  <a16:creationId xmlns:a16="http://schemas.microsoft.com/office/drawing/2014/main" id="{906042CD-BEC3-2243-AF79-F5AF17E5E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4538" y="4280273"/>
              <a:ext cx="467684" cy="467684"/>
            </a:xfrm>
            <a:prstGeom prst="rect">
              <a:avLst/>
            </a:prstGeom>
          </p:spPr>
        </p:pic>
        <p:grpSp>
          <p:nvGrpSpPr>
            <p:cNvPr id="164" name="Group 163">
              <a:extLst>
                <a:ext uri="{FF2B5EF4-FFF2-40B4-BE49-F238E27FC236}">
                  <a16:creationId xmlns:a16="http://schemas.microsoft.com/office/drawing/2014/main" id="{AC172AC2-F9E8-2816-DDF3-B3B5D6A67ED5}"/>
                </a:ext>
              </a:extLst>
            </p:cNvPr>
            <p:cNvGrpSpPr/>
            <p:nvPr/>
          </p:nvGrpSpPr>
          <p:grpSpPr>
            <a:xfrm>
              <a:off x="6162325" y="2144370"/>
              <a:ext cx="399480" cy="383886"/>
              <a:chOff x="6069106" y="2256333"/>
              <a:chExt cx="479511" cy="460793"/>
            </a:xfrm>
          </p:grpSpPr>
          <p:sp>
            <p:nvSpPr>
              <p:cNvPr id="298" name="Rounded Rectangle 54">
                <a:extLst>
                  <a:ext uri="{FF2B5EF4-FFF2-40B4-BE49-F238E27FC236}">
                    <a16:creationId xmlns:a16="http://schemas.microsoft.com/office/drawing/2014/main" id="{B235EFD5-5D83-5264-13D0-9FCDC4DF7951}"/>
                  </a:ext>
                </a:extLst>
              </p:cNvPr>
              <p:cNvSpPr/>
              <p:nvPr/>
            </p:nvSpPr>
            <p:spPr bwMode="auto">
              <a:xfrm>
                <a:off x="6096000" y="2283228"/>
                <a:ext cx="433898" cy="433898"/>
              </a:xfrm>
              <a:prstGeom prst="roundRect">
                <a:avLst>
                  <a:gd name="adj" fmla="val 8237"/>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B386B13F-28E8-A433-5A24-394E9B0EDD3C}"/>
                  </a:ext>
                </a:extLst>
              </p:cNvPr>
              <p:cNvCxnSpPr/>
              <p:nvPr/>
            </p:nvCxnSpPr>
            <p:spPr>
              <a:xfrm>
                <a:off x="6237722" y="2256333"/>
                <a:ext cx="0" cy="460793"/>
              </a:xfrm>
              <a:prstGeom prst="line">
                <a:avLst/>
              </a:prstGeom>
              <a:noFill/>
              <a:ln w="12700" cap="flat" cmpd="sng" algn="ctr">
                <a:solidFill>
                  <a:srgbClr val="FFFFFF"/>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B6C6E25B-98E2-6BCB-05D4-5D8119E7F2FC}"/>
                  </a:ext>
                </a:extLst>
              </p:cNvPr>
              <p:cNvCxnSpPr/>
              <p:nvPr/>
            </p:nvCxnSpPr>
            <p:spPr>
              <a:xfrm>
                <a:off x="6393170" y="2256333"/>
                <a:ext cx="0" cy="460793"/>
              </a:xfrm>
              <a:prstGeom prst="line">
                <a:avLst/>
              </a:prstGeom>
              <a:noFill/>
              <a:ln w="12700" cap="flat" cmpd="sng" algn="ctr">
                <a:solidFill>
                  <a:srgbClr val="FFFFFF"/>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13202909-4115-493E-B972-F553A658CAEA}"/>
                  </a:ext>
                </a:extLst>
              </p:cNvPr>
              <p:cNvCxnSpPr>
                <a:cxnSpLocks/>
              </p:cNvCxnSpPr>
              <p:nvPr/>
            </p:nvCxnSpPr>
            <p:spPr>
              <a:xfrm rot="16200000">
                <a:off x="6318221" y="2189127"/>
                <a:ext cx="0" cy="460793"/>
              </a:xfrm>
              <a:prstGeom prst="line">
                <a:avLst/>
              </a:prstGeom>
              <a:noFill/>
              <a:ln w="12700" cap="flat" cmpd="sng" algn="ctr">
                <a:solidFill>
                  <a:srgbClr val="FFFFFF"/>
                </a:solidFill>
                <a:prstDash val="solid"/>
                <a:headEnd type="none" w="lg" len="med"/>
                <a:tailEnd type="none" w="lg" len="med"/>
              </a:ln>
              <a:effectLst/>
            </p:spPr>
          </p:cxnSp>
          <p:cxnSp>
            <p:nvCxnSpPr>
              <p:cNvPr id="302" name="Straight Connector 301">
                <a:extLst>
                  <a:ext uri="{FF2B5EF4-FFF2-40B4-BE49-F238E27FC236}">
                    <a16:creationId xmlns:a16="http://schemas.microsoft.com/office/drawing/2014/main" id="{BACCE3D5-2EFF-96E6-F148-7421EC736782}"/>
                  </a:ext>
                </a:extLst>
              </p:cNvPr>
              <p:cNvCxnSpPr>
                <a:cxnSpLocks/>
              </p:cNvCxnSpPr>
              <p:nvPr/>
            </p:nvCxnSpPr>
            <p:spPr>
              <a:xfrm rot="16200000">
                <a:off x="6299503" y="2339390"/>
                <a:ext cx="0" cy="460793"/>
              </a:xfrm>
              <a:prstGeom prst="line">
                <a:avLst/>
              </a:prstGeom>
              <a:noFill/>
              <a:ln w="12700" cap="flat" cmpd="sng" algn="ctr">
                <a:solidFill>
                  <a:srgbClr val="FFFFFF"/>
                </a:solidFill>
                <a:prstDash val="solid"/>
                <a:headEnd type="none" w="lg" len="med"/>
                <a:tailEnd type="none" w="lg" len="med"/>
              </a:ln>
              <a:effectLst/>
            </p:spPr>
          </p:cxnSp>
        </p:grpSp>
        <p:sp>
          <p:nvSpPr>
            <p:cNvPr id="165" name="Rectangle 164">
              <a:extLst>
                <a:ext uri="{FF2B5EF4-FFF2-40B4-BE49-F238E27FC236}">
                  <a16:creationId xmlns:a16="http://schemas.microsoft.com/office/drawing/2014/main" id="{DBBE243F-B81A-A7D3-E056-172564C1E1F7}"/>
                </a:ext>
              </a:extLst>
            </p:cNvPr>
            <p:cNvSpPr/>
            <p:nvPr/>
          </p:nvSpPr>
          <p:spPr bwMode="auto">
            <a:xfrm>
              <a:off x="6762843"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Elbow Connector 64">
              <a:extLst>
                <a:ext uri="{FF2B5EF4-FFF2-40B4-BE49-F238E27FC236}">
                  <a16:creationId xmlns:a16="http://schemas.microsoft.com/office/drawing/2014/main" id="{8CE82E6B-6EDA-2681-2860-C899487592D3}"/>
                </a:ext>
              </a:extLst>
            </p:cNvPr>
            <p:cNvCxnSpPr>
              <a:cxnSpLocks/>
              <a:stCxn id="298" idx="2"/>
              <a:endCxn id="183" idx="1"/>
            </p:cNvCxnSpPr>
            <p:nvPr/>
          </p:nvCxnSpPr>
          <p:spPr>
            <a:xfrm rot="16200000" flipH="1">
              <a:off x="6025613" y="2868112"/>
              <a:ext cx="1662584" cy="982871"/>
            </a:xfrm>
            <a:prstGeom prst="bentConnector2">
              <a:avLst/>
            </a:prstGeom>
            <a:noFill/>
            <a:ln w="12700" cap="flat" cmpd="sng" algn="ctr">
              <a:solidFill>
                <a:sysClr val="windowText" lastClr="000000"/>
              </a:solidFill>
              <a:prstDash val="solid"/>
              <a:headEnd type="none" w="lg" len="med"/>
              <a:tailEnd type="triangle"/>
            </a:ln>
            <a:effectLst/>
          </p:spPr>
        </p:cxnSp>
        <p:cxnSp>
          <p:nvCxnSpPr>
            <p:cNvPr id="167" name="Elbow Connector 65">
              <a:extLst>
                <a:ext uri="{FF2B5EF4-FFF2-40B4-BE49-F238E27FC236}">
                  <a16:creationId xmlns:a16="http://schemas.microsoft.com/office/drawing/2014/main" id="{614405CB-DFCD-134B-1DF1-E3F300FD6DB3}"/>
                </a:ext>
              </a:extLst>
            </p:cNvPr>
            <p:cNvCxnSpPr>
              <a:cxnSpLocks/>
              <a:endCxn id="163" idx="0"/>
            </p:cNvCxnSpPr>
            <p:nvPr/>
          </p:nvCxnSpPr>
          <p:spPr>
            <a:xfrm>
              <a:off x="7585900" y="4039006"/>
              <a:ext cx="1442480" cy="241267"/>
            </a:xfrm>
            <a:prstGeom prst="bentConnector2">
              <a:avLst/>
            </a:prstGeom>
            <a:noFill/>
            <a:ln w="12700" cap="flat" cmpd="sng" algn="ctr">
              <a:solidFill>
                <a:srgbClr val="C00000"/>
              </a:solidFill>
              <a:prstDash val="solid"/>
              <a:headEnd type="none" w="lg" len="med"/>
              <a:tailEnd type="triangle"/>
            </a:ln>
            <a:effectLst/>
          </p:spPr>
        </p:cxnSp>
        <p:sp>
          <p:nvSpPr>
            <p:cNvPr id="168" name="TextBox 167">
              <a:extLst>
                <a:ext uri="{FF2B5EF4-FFF2-40B4-BE49-F238E27FC236}">
                  <a16:creationId xmlns:a16="http://schemas.microsoft.com/office/drawing/2014/main" id="{755AD0DD-A7ED-910C-35D5-B1845F03E1CB}"/>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0000"/>
                  </a:solidFill>
                  <a:effectLst/>
                  <a:uLnTx/>
                  <a:uFillTx/>
                  <a:latin typeface="Segoe UI"/>
                  <a:ea typeface="+mn-ea"/>
                  <a:cs typeface="+mn-cs"/>
                </a:rPr>
                <a:t>Failover</a:t>
              </a:r>
            </a:p>
          </p:txBody>
        </p:sp>
        <p:sp>
          <p:nvSpPr>
            <p:cNvPr id="169" name="TextBox 168">
              <a:extLst>
                <a:ext uri="{FF2B5EF4-FFF2-40B4-BE49-F238E27FC236}">
                  <a16:creationId xmlns:a16="http://schemas.microsoft.com/office/drawing/2014/main" id="{93FBB7B4-7E27-78AC-5ABE-9C0257C1A046}"/>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0" name="Rectangle 169">
              <a:extLst>
                <a:ext uri="{FF2B5EF4-FFF2-40B4-BE49-F238E27FC236}">
                  <a16:creationId xmlns:a16="http://schemas.microsoft.com/office/drawing/2014/main" id="{405277FA-6ADF-0486-4B2E-A8D3F60938AE}"/>
                </a:ext>
              </a:extLst>
            </p:cNvPr>
            <p:cNvSpPr/>
            <p:nvPr/>
          </p:nvSpPr>
          <p:spPr bwMode="auto">
            <a:xfrm>
              <a:off x="10209680" y="3442953"/>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71" name="Graphic 170">
              <a:extLst>
                <a:ext uri="{FF2B5EF4-FFF2-40B4-BE49-F238E27FC236}">
                  <a16:creationId xmlns:a16="http://schemas.microsoft.com/office/drawing/2014/main" id="{410996E2-3412-CAEB-92BE-ED774A79BB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34646" y="3018892"/>
              <a:ext cx="467684" cy="467684"/>
            </a:xfrm>
            <a:prstGeom prst="rect">
              <a:avLst/>
            </a:prstGeom>
          </p:spPr>
        </p:pic>
        <p:sp>
          <p:nvSpPr>
            <p:cNvPr id="172" name="TextBox 171">
              <a:extLst>
                <a:ext uri="{FF2B5EF4-FFF2-40B4-BE49-F238E27FC236}">
                  <a16:creationId xmlns:a16="http://schemas.microsoft.com/office/drawing/2014/main" id="{C6F49922-3F21-06F5-3976-1C846702D3F0}"/>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3" name="Rectangle 172">
              <a:extLst>
                <a:ext uri="{FF2B5EF4-FFF2-40B4-BE49-F238E27FC236}">
                  <a16:creationId xmlns:a16="http://schemas.microsoft.com/office/drawing/2014/main" id="{446D2485-E49E-64D6-0C9E-3A2783FE8C3D}"/>
                </a:ext>
              </a:extLst>
            </p:cNvPr>
            <p:cNvSpPr/>
            <p:nvPr/>
          </p:nvSpPr>
          <p:spPr bwMode="auto">
            <a:xfrm>
              <a:off x="7376671" y="3420871"/>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74" name="Graphic 173">
              <a:extLst>
                <a:ext uri="{FF2B5EF4-FFF2-40B4-BE49-F238E27FC236}">
                  <a16:creationId xmlns:a16="http://schemas.microsoft.com/office/drawing/2014/main" id="{EE2E4944-49F6-6254-C658-B0BDC936D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01637" y="2996810"/>
              <a:ext cx="467684" cy="467684"/>
            </a:xfrm>
            <a:prstGeom prst="rect">
              <a:avLst/>
            </a:prstGeom>
          </p:spPr>
        </p:pic>
        <p:grpSp>
          <p:nvGrpSpPr>
            <p:cNvPr id="175" name="Group 174">
              <a:extLst>
                <a:ext uri="{FF2B5EF4-FFF2-40B4-BE49-F238E27FC236}">
                  <a16:creationId xmlns:a16="http://schemas.microsoft.com/office/drawing/2014/main" id="{2A1543E4-B213-4459-6571-D640E6F84CE3}"/>
                </a:ext>
              </a:extLst>
            </p:cNvPr>
            <p:cNvGrpSpPr/>
            <p:nvPr/>
          </p:nvGrpSpPr>
          <p:grpSpPr>
            <a:xfrm>
              <a:off x="6845404" y="2104361"/>
              <a:ext cx="1438611" cy="737094"/>
              <a:chOff x="7426628" y="1653795"/>
              <a:chExt cx="1438611" cy="737094"/>
            </a:xfrm>
          </p:grpSpPr>
          <p:sp>
            <p:nvSpPr>
              <p:cNvPr id="270" name="Oval 269">
                <a:extLst>
                  <a:ext uri="{FF2B5EF4-FFF2-40B4-BE49-F238E27FC236}">
                    <a16:creationId xmlns:a16="http://schemas.microsoft.com/office/drawing/2014/main" id="{262139BB-0229-4D81-9223-C35F740C3890}"/>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a:extLst>
                  <a:ext uri="{FF2B5EF4-FFF2-40B4-BE49-F238E27FC236}">
                    <a16:creationId xmlns:a16="http://schemas.microsoft.com/office/drawing/2014/main" id="{93742F8F-3280-551B-35B6-4D542990B726}"/>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Oval 271">
                <a:extLst>
                  <a:ext uri="{FF2B5EF4-FFF2-40B4-BE49-F238E27FC236}">
                    <a16:creationId xmlns:a16="http://schemas.microsoft.com/office/drawing/2014/main" id="{45659644-35BE-09B4-9B75-83A262407DB4}"/>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TextBox 272">
                <a:extLst>
                  <a:ext uri="{FF2B5EF4-FFF2-40B4-BE49-F238E27FC236}">
                    <a16:creationId xmlns:a16="http://schemas.microsoft.com/office/drawing/2014/main" id="{CE4593FA-0A17-6BFA-5CB9-E77E9F84E6CE}"/>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4" name="TextBox 273">
                <a:extLst>
                  <a:ext uri="{FF2B5EF4-FFF2-40B4-BE49-F238E27FC236}">
                    <a16:creationId xmlns:a16="http://schemas.microsoft.com/office/drawing/2014/main" id="{941D31ED-9CE2-D2A9-BE69-56AEC715C28C}"/>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5" name="TextBox 274">
                <a:extLst>
                  <a:ext uri="{FF2B5EF4-FFF2-40B4-BE49-F238E27FC236}">
                    <a16:creationId xmlns:a16="http://schemas.microsoft.com/office/drawing/2014/main" id="{A3A6B261-4CDA-D329-3CFC-28702C96888A}"/>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6" name="TextBox 275">
                <a:extLst>
                  <a:ext uri="{FF2B5EF4-FFF2-40B4-BE49-F238E27FC236}">
                    <a16:creationId xmlns:a16="http://schemas.microsoft.com/office/drawing/2014/main" id="{AC2B3DE2-F620-1E8E-4588-5FCE552DA49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77" name="Group 276">
                <a:extLst>
                  <a:ext uri="{FF2B5EF4-FFF2-40B4-BE49-F238E27FC236}">
                    <a16:creationId xmlns:a16="http://schemas.microsoft.com/office/drawing/2014/main" id="{4E3C483A-03BA-C2A9-91C2-EACD548BF32A}"/>
                  </a:ext>
                </a:extLst>
              </p:cNvPr>
              <p:cNvGrpSpPr/>
              <p:nvPr/>
            </p:nvGrpSpPr>
            <p:grpSpPr>
              <a:xfrm>
                <a:off x="7608266" y="1838124"/>
                <a:ext cx="214840" cy="223285"/>
                <a:chOff x="13071009" y="3404199"/>
                <a:chExt cx="369615" cy="384144"/>
              </a:xfrm>
            </p:grpSpPr>
            <p:sp>
              <p:nvSpPr>
                <p:cNvPr id="292" name="Rectangle 291">
                  <a:extLst>
                    <a:ext uri="{FF2B5EF4-FFF2-40B4-BE49-F238E27FC236}">
                      <a16:creationId xmlns:a16="http://schemas.microsoft.com/office/drawing/2014/main" id="{CBC28E9A-BE70-CEDF-B088-7B3F016489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3" name="Group 292">
                  <a:extLst>
                    <a:ext uri="{FF2B5EF4-FFF2-40B4-BE49-F238E27FC236}">
                      <a16:creationId xmlns:a16="http://schemas.microsoft.com/office/drawing/2014/main" id="{D7BC3968-513F-AB4E-05FC-790D150ED7B1}"/>
                    </a:ext>
                  </a:extLst>
                </p:cNvPr>
                <p:cNvGrpSpPr/>
                <p:nvPr/>
              </p:nvGrpSpPr>
              <p:grpSpPr>
                <a:xfrm>
                  <a:off x="13124976" y="3422562"/>
                  <a:ext cx="263000" cy="365781"/>
                  <a:chOff x="12590745" y="5672000"/>
                  <a:chExt cx="522378" cy="726522"/>
                </a:xfrm>
              </p:grpSpPr>
              <p:sp>
                <p:nvSpPr>
                  <p:cNvPr id="294" name="Freeform 101">
                    <a:extLst>
                      <a:ext uri="{FF2B5EF4-FFF2-40B4-BE49-F238E27FC236}">
                        <a16:creationId xmlns:a16="http://schemas.microsoft.com/office/drawing/2014/main" id="{8F3764BF-FB1F-B082-4FB8-FC5165AE663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02">
                    <a:extLst>
                      <a:ext uri="{FF2B5EF4-FFF2-40B4-BE49-F238E27FC236}">
                        <a16:creationId xmlns:a16="http://schemas.microsoft.com/office/drawing/2014/main" id="{1DFD1A29-294D-A1FC-8AA8-FF5DDD5B02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03">
                    <a:extLst>
                      <a:ext uri="{FF2B5EF4-FFF2-40B4-BE49-F238E27FC236}">
                        <a16:creationId xmlns:a16="http://schemas.microsoft.com/office/drawing/2014/main" id="{B553C149-8048-2897-07F3-68C76813EFE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Down Arrow 104">
                    <a:extLst>
                      <a:ext uri="{FF2B5EF4-FFF2-40B4-BE49-F238E27FC236}">
                        <a16:creationId xmlns:a16="http://schemas.microsoft.com/office/drawing/2014/main" id="{76023440-ED6A-AD52-CD0A-A9E6421C98F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8" name="Group 277">
                <a:extLst>
                  <a:ext uri="{FF2B5EF4-FFF2-40B4-BE49-F238E27FC236}">
                    <a16:creationId xmlns:a16="http://schemas.microsoft.com/office/drawing/2014/main" id="{E094F86D-32F3-232D-7684-67CA93980ECC}"/>
                  </a:ext>
                </a:extLst>
              </p:cNvPr>
              <p:cNvGrpSpPr/>
              <p:nvPr/>
            </p:nvGrpSpPr>
            <p:grpSpPr>
              <a:xfrm>
                <a:off x="8009735" y="1787294"/>
                <a:ext cx="214840" cy="223285"/>
                <a:chOff x="13071009" y="3404199"/>
                <a:chExt cx="369615" cy="384144"/>
              </a:xfrm>
            </p:grpSpPr>
            <p:sp>
              <p:nvSpPr>
                <p:cNvPr id="286" name="Rectangle 285">
                  <a:extLst>
                    <a:ext uri="{FF2B5EF4-FFF2-40B4-BE49-F238E27FC236}">
                      <a16:creationId xmlns:a16="http://schemas.microsoft.com/office/drawing/2014/main" id="{8B824CD7-171A-594D-D384-C08D5549BC9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E9AC00B9-EB75-6A4A-F642-D7E7A172D4F1}"/>
                    </a:ext>
                  </a:extLst>
                </p:cNvPr>
                <p:cNvGrpSpPr/>
                <p:nvPr/>
              </p:nvGrpSpPr>
              <p:grpSpPr>
                <a:xfrm>
                  <a:off x="13124976" y="3422562"/>
                  <a:ext cx="263000" cy="365781"/>
                  <a:chOff x="12590745" y="5672000"/>
                  <a:chExt cx="522378" cy="726522"/>
                </a:xfrm>
              </p:grpSpPr>
              <p:sp>
                <p:nvSpPr>
                  <p:cNvPr id="288" name="Freeform 95">
                    <a:extLst>
                      <a:ext uri="{FF2B5EF4-FFF2-40B4-BE49-F238E27FC236}">
                        <a16:creationId xmlns:a16="http://schemas.microsoft.com/office/drawing/2014/main" id="{F4073FD8-7667-41D6-BBD5-514F4F3022C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Down Arrow 96">
                    <a:extLst>
                      <a:ext uri="{FF2B5EF4-FFF2-40B4-BE49-F238E27FC236}">
                        <a16:creationId xmlns:a16="http://schemas.microsoft.com/office/drawing/2014/main" id="{37B0249D-1CD7-A0F5-64AD-80B8A0708C6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Down Arrow 97">
                    <a:extLst>
                      <a:ext uri="{FF2B5EF4-FFF2-40B4-BE49-F238E27FC236}">
                        <a16:creationId xmlns:a16="http://schemas.microsoft.com/office/drawing/2014/main" id="{AF34323F-716C-9DAE-8573-2AE1CF1EC0E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Down Arrow 98">
                    <a:extLst>
                      <a:ext uri="{FF2B5EF4-FFF2-40B4-BE49-F238E27FC236}">
                        <a16:creationId xmlns:a16="http://schemas.microsoft.com/office/drawing/2014/main" id="{938A93D0-A023-AE12-81FF-3B57AC1C03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9" name="Group 278">
                <a:extLst>
                  <a:ext uri="{FF2B5EF4-FFF2-40B4-BE49-F238E27FC236}">
                    <a16:creationId xmlns:a16="http://schemas.microsoft.com/office/drawing/2014/main" id="{E854575A-DFD9-7FA2-951E-4D77C4715F58}"/>
                  </a:ext>
                </a:extLst>
              </p:cNvPr>
              <p:cNvGrpSpPr/>
              <p:nvPr/>
            </p:nvGrpSpPr>
            <p:grpSpPr>
              <a:xfrm>
                <a:off x="8433705" y="1791360"/>
                <a:ext cx="214840" cy="223285"/>
                <a:chOff x="13071009" y="3404199"/>
                <a:chExt cx="369615" cy="384144"/>
              </a:xfrm>
            </p:grpSpPr>
            <p:sp>
              <p:nvSpPr>
                <p:cNvPr id="280" name="Rectangle 279">
                  <a:extLst>
                    <a:ext uri="{FF2B5EF4-FFF2-40B4-BE49-F238E27FC236}">
                      <a16:creationId xmlns:a16="http://schemas.microsoft.com/office/drawing/2014/main" id="{769A8036-89B3-E700-87E2-9ECDC7F3068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1" name="Group 280">
                  <a:extLst>
                    <a:ext uri="{FF2B5EF4-FFF2-40B4-BE49-F238E27FC236}">
                      <a16:creationId xmlns:a16="http://schemas.microsoft.com/office/drawing/2014/main" id="{74E8E3B1-9897-603D-3A91-87031421386D}"/>
                    </a:ext>
                  </a:extLst>
                </p:cNvPr>
                <p:cNvGrpSpPr/>
                <p:nvPr/>
              </p:nvGrpSpPr>
              <p:grpSpPr>
                <a:xfrm>
                  <a:off x="13124976" y="3422562"/>
                  <a:ext cx="263000" cy="365781"/>
                  <a:chOff x="12590745" y="5672000"/>
                  <a:chExt cx="522378" cy="726522"/>
                </a:xfrm>
              </p:grpSpPr>
              <p:sp>
                <p:nvSpPr>
                  <p:cNvPr id="282" name="Freeform 89">
                    <a:extLst>
                      <a:ext uri="{FF2B5EF4-FFF2-40B4-BE49-F238E27FC236}">
                        <a16:creationId xmlns:a16="http://schemas.microsoft.com/office/drawing/2014/main" id="{A8D35E34-B76B-E427-1828-A43CD46FE4F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Down Arrow 90">
                    <a:extLst>
                      <a:ext uri="{FF2B5EF4-FFF2-40B4-BE49-F238E27FC236}">
                        <a16:creationId xmlns:a16="http://schemas.microsoft.com/office/drawing/2014/main" id="{ACEE729C-A5A0-93F3-96C5-80ADA8D0396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Down Arrow 91">
                    <a:extLst>
                      <a:ext uri="{FF2B5EF4-FFF2-40B4-BE49-F238E27FC236}">
                        <a16:creationId xmlns:a16="http://schemas.microsoft.com/office/drawing/2014/main" id="{1FDF7708-64B7-7883-0301-7E6977977BC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Down Arrow 92">
                    <a:extLst>
                      <a:ext uri="{FF2B5EF4-FFF2-40B4-BE49-F238E27FC236}">
                        <a16:creationId xmlns:a16="http://schemas.microsoft.com/office/drawing/2014/main" id="{A2B84119-F5B3-6602-41DC-2FC2DD269D1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6" name="TextBox 175">
              <a:extLst>
                <a:ext uri="{FF2B5EF4-FFF2-40B4-BE49-F238E27FC236}">
                  <a16:creationId xmlns:a16="http://schemas.microsoft.com/office/drawing/2014/main" id="{5ED0941E-FC92-0F8F-D07E-F2EB5B552753}"/>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7" name="TextBox 176">
              <a:extLst>
                <a:ext uri="{FF2B5EF4-FFF2-40B4-BE49-F238E27FC236}">
                  <a16:creationId xmlns:a16="http://schemas.microsoft.com/office/drawing/2014/main" id="{E89157FE-A7F3-E67A-7898-286A38FB9C48}"/>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Always ON Availability Group</a:t>
              </a:r>
            </a:p>
          </p:txBody>
        </p:sp>
        <p:sp>
          <p:nvSpPr>
            <p:cNvPr id="178" name="Rectangle 177">
              <a:extLst>
                <a:ext uri="{FF2B5EF4-FFF2-40B4-BE49-F238E27FC236}">
                  <a16:creationId xmlns:a16="http://schemas.microsoft.com/office/drawing/2014/main" id="{CAC0F7B1-0499-09FA-0A2F-B4674B17B3BC}"/>
                </a:ext>
              </a:extLst>
            </p:cNvPr>
            <p:cNvSpPr/>
            <p:nvPr/>
          </p:nvSpPr>
          <p:spPr bwMode="auto">
            <a:xfrm>
              <a:off x="6762844" y="5194473"/>
              <a:ext cx="4831300" cy="657723"/>
            </a:xfrm>
            <a:prstGeom prst="rect">
              <a:avLst/>
            </a:prstGeom>
            <a:solidFill>
              <a:srgbClr val="0078D4">
                <a:lumMod val="20000"/>
                <a:lumOff val="80000"/>
              </a:srgbClr>
            </a:solidFill>
            <a:ln w="9525" cap="flat" cmpd="sng" algn="ctr">
              <a:solidFill>
                <a:srgbClr val="0078D4">
                  <a:lumMod val="20000"/>
                  <a:lumOff val="8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794156F5-34EC-4A3E-35FA-79F3714179B8}"/>
                </a:ext>
              </a:extLst>
            </p:cNvPr>
            <p:cNvGrpSpPr/>
            <p:nvPr/>
          </p:nvGrpSpPr>
          <p:grpSpPr>
            <a:xfrm>
              <a:off x="6969385" y="5319072"/>
              <a:ext cx="342403" cy="409614"/>
              <a:chOff x="6191877" y="4806490"/>
              <a:chExt cx="413768" cy="494987"/>
            </a:xfrm>
          </p:grpSpPr>
          <p:grpSp>
            <p:nvGrpSpPr>
              <p:cNvPr id="254" name="Group 253">
                <a:extLst>
                  <a:ext uri="{FF2B5EF4-FFF2-40B4-BE49-F238E27FC236}">
                    <a16:creationId xmlns:a16="http://schemas.microsoft.com/office/drawing/2014/main" id="{05F626F5-B66E-87E3-2C79-A38E9EF9A531}"/>
                  </a:ext>
                </a:extLst>
              </p:cNvPr>
              <p:cNvGrpSpPr/>
              <p:nvPr/>
            </p:nvGrpSpPr>
            <p:grpSpPr>
              <a:xfrm>
                <a:off x="6191877" y="4806490"/>
                <a:ext cx="293717" cy="359549"/>
                <a:chOff x="965200" y="3436897"/>
                <a:chExt cx="528881" cy="647424"/>
              </a:xfrm>
            </p:grpSpPr>
            <p:grpSp>
              <p:nvGrpSpPr>
                <p:cNvPr id="263" name="Group 262">
                  <a:extLst>
                    <a:ext uri="{FF2B5EF4-FFF2-40B4-BE49-F238E27FC236}">
                      <a16:creationId xmlns:a16="http://schemas.microsoft.com/office/drawing/2014/main" id="{053CB87D-4BD6-3154-AEDE-BDFCEFDC6BC9}"/>
                    </a:ext>
                  </a:extLst>
                </p:cNvPr>
                <p:cNvGrpSpPr/>
                <p:nvPr/>
              </p:nvGrpSpPr>
              <p:grpSpPr>
                <a:xfrm flipH="1">
                  <a:off x="965200" y="3436897"/>
                  <a:ext cx="528881" cy="647424"/>
                  <a:chOff x="3003960" y="3685414"/>
                  <a:chExt cx="403310" cy="493707"/>
                </a:xfrm>
              </p:grpSpPr>
              <p:sp>
                <p:nvSpPr>
                  <p:cNvPr id="268" name="Snip Single Corner Rectangle 26">
                    <a:extLst>
                      <a:ext uri="{FF2B5EF4-FFF2-40B4-BE49-F238E27FC236}">
                        <a16:creationId xmlns:a16="http://schemas.microsoft.com/office/drawing/2014/main" id="{AC239D84-007C-11E8-98AB-CD6BCB27B15B}"/>
                      </a:ext>
                    </a:extLst>
                  </p:cNvPr>
                  <p:cNvSpPr/>
                  <p:nvPr/>
                </p:nvSpPr>
                <p:spPr bwMode="auto">
                  <a:xfrm flipH="1">
                    <a:off x="3003960" y="3685414"/>
                    <a:ext cx="403310" cy="493707"/>
                  </a:xfrm>
                  <a:prstGeom prst="snip1Rect">
                    <a:avLst>
                      <a:gd name="adj" fmla="val 28736"/>
                    </a:avLst>
                  </a:prstGeom>
                  <a:solidFill>
                    <a:srgbClr val="0078D4"/>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Triangle 27">
                    <a:extLst>
                      <a:ext uri="{FF2B5EF4-FFF2-40B4-BE49-F238E27FC236}">
                        <a16:creationId xmlns:a16="http://schemas.microsoft.com/office/drawing/2014/main" id="{8990E9D0-8253-7654-08B8-4BDDF0BF8399}"/>
                      </a:ext>
                    </a:extLst>
                  </p:cNvPr>
                  <p:cNvSpPr/>
                  <p:nvPr/>
                </p:nvSpPr>
                <p:spPr bwMode="auto">
                  <a:xfrm rot="8100000">
                    <a:off x="3012552" y="3733609"/>
                    <a:ext cx="160049" cy="80930"/>
                  </a:xfrm>
                  <a:prstGeom prst="triangle">
                    <a:avLst/>
                  </a:prstGeom>
                  <a:solidFill>
                    <a:sysClr val="windowText" lastClr="000000"/>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4" name="Straight Connector 263">
                  <a:extLst>
                    <a:ext uri="{FF2B5EF4-FFF2-40B4-BE49-F238E27FC236}">
                      <a16:creationId xmlns:a16="http://schemas.microsoft.com/office/drawing/2014/main" id="{EFE749A3-6600-C367-D567-D2C279A6FCF9}"/>
                    </a:ext>
                  </a:extLst>
                </p:cNvPr>
                <p:cNvCxnSpPr/>
                <p:nvPr/>
              </p:nvCxnSpPr>
              <p:spPr>
                <a:xfrm>
                  <a:off x="1047750" y="3578225"/>
                  <a:ext cx="215900" cy="0"/>
                </a:xfrm>
                <a:prstGeom prst="line">
                  <a:avLst/>
                </a:prstGeom>
                <a:noFill/>
                <a:ln w="12700" cap="rnd" cmpd="sng" algn="ctr">
                  <a:solidFill>
                    <a:sysClr val="windowText" lastClr="000000"/>
                  </a:solidFill>
                  <a:prstDash val="solid"/>
                  <a:miter lim="800000"/>
                  <a:headEnd type="none"/>
                  <a:tailEnd type="none"/>
                </a:ln>
                <a:effectLst/>
              </p:spPr>
            </p:cxnSp>
            <p:cxnSp>
              <p:nvCxnSpPr>
                <p:cNvPr id="265" name="Straight Connector 264">
                  <a:extLst>
                    <a:ext uri="{FF2B5EF4-FFF2-40B4-BE49-F238E27FC236}">
                      <a16:creationId xmlns:a16="http://schemas.microsoft.com/office/drawing/2014/main" id="{5087C026-4162-9307-1DFF-6ED7C0AC8A12}"/>
                    </a:ext>
                  </a:extLst>
                </p:cNvPr>
                <p:cNvCxnSpPr/>
                <p:nvPr/>
              </p:nvCxnSpPr>
              <p:spPr>
                <a:xfrm>
                  <a:off x="1047750" y="3697817"/>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6" name="Straight Connector 265">
                  <a:extLst>
                    <a:ext uri="{FF2B5EF4-FFF2-40B4-BE49-F238E27FC236}">
                      <a16:creationId xmlns:a16="http://schemas.microsoft.com/office/drawing/2014/main" id="{64CDB6E8-1320-4382-15D7-D85EB4D255F0}"/>
                    </a:ext>
                  </a:extLst>
                </p:cNvPr>
                <p:cNvCxnSpPr/>
                <p:nvPr/>
              </p:nvCxnSpPr>
              <p:spPr>
                <a:xfrm>
                  <a:off x="1047750" y="3817409"/>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7" name="Straight Connector 266">
                  <a:extLst>
                    <a:ext uri="{FF2B5EF4-FFF2-40B4-BE49-F238E27FC236}">
                      <a16:creationId xmlns:a16="http://schemas.microsoft.com/office/drawing/2014/main" id="{7CC762E7-C6BE-C8F1-1293-0154ABB9F97F}"/>
                    </a:ext>
                  </a:extLst>
                </p:cNvPr>
                <p:cNvCxnSpPr/>
                <p:nvPr/>
              </p:nvCxnSpPr>
              <p:spPr>
                <a:xfrm>
                  <a:off x="1047750" y="3937000"/>
                  <a:ext cx="368300" cy="0"/>
                </a:xfrm>
                <a:prstGeom prst="line">
                  <a:avLst/>
                </a:prstGeom>
                <a:noFill/>
                <a:ln w="12700" cap="rnd" cmpd="sng" algn="ctr">
                  <a:solidFill>
                    <a:sysClr val="windowText" lastClr="000000"/>
                  </a:solidFill>
                  <a:prstDash val="solid"/>
                  <a:miter lim="800000"/>
                  <a:headEnd type="none"/>
                  <a:tailEnd type="none"/>
                </a:ln>
                <a:effectLst/>
              </p:spPr>
            </p:cxnSp>
          </p:grpSp>
          <p:grpSp>
            <p:nvGrpSpPr>
              <p:cNvPr id="255" name="Group 254">
                <a:extLst>
                  <a:ext uri="{FF2B5EF4-FFF2-40B4-BE49-F238E27FC236}">
                    <a16:creationId xmlns:a16="http://schemas.microsoft.com/office/drawing/2014/main" id="{A14262D4-7BE8-D470-7148-50D0D3A6D4F6}"/>
                  </a:ext>
                </a:extLst>
              </p:cNvPr>
              <p:cNvGrpSpPr/>
              <p:nvPr/>
            </p:nvGrpSpPr>
            <p:grpSpPr>
              <a:xfrm>
                <a:off x="6311928" y="4941928"/>
                <a:ext cx="293717" cy="359549"/>
                <a:chOff x="965200" y="3436897"/>
                <a:chExt cx="528881" cy="647424"/>
              </a:xfrm>
            </p:grpSpPr>
            <p:grpSp>
              <p:nvGrpSpPr>
                <p:cNvPr id="256" name="Group 255">
                  <a:extLst>
                    <a:ext uri="{FF2B5EF4-FFF2-40B4-BE49-F238E27FC236}">
                      <a16:creationId xmlns:a16="http://schemas.microsoft.com/office/drawing/2014/main" id="{CE723C85-B587-8C4C-414B-9439A866591E}"/>
                    </a:ext>
                  </a:extLst>
                </p:cNvPr>
                <p:cNvGrpSpPr/>
                <p:nvPr/>
              </p:nvGrpSpPr>
              <p:grpSpPr>
                <a:xfrm flipH="1">
                  <a:off x="965200" y="3436897"/>
                  <a:ext cx="528881" cy="647424"/>
                  <a:chOff x="3003960" y="3685414"/>
                  <a:chExt cx="403310" cy="493707"/>
                </a:xfrm>
              </p:grpSpPr>
              <p:sp>
                <p:nvSpPr>
                  <p:cNvPr id="261" name="Snip Single Corner Rectangle 26">
                    <a:extLst>
                      <a:ext uri="{FF2B5EF4-FFF2-40B4-BE49-F238E27FC236}">
                        <a16:creationId xmlns:a16="http://schemas.microsoft.com/office/drawing/2014/main" id="{8AAAAE40-F050-5E30-B105-2C97AA5B34B2}"/>
                      </a:ext>
                    </a:extLst>
                  </p:cNvPr>
                  <p:cNvSpPr/>
                  <p:nvPr/>
                </p:nvSpPr>
                <p:spPr bwMode="auto">
                  <a:xfrm flipH="1">
                    <a:off x="3003960" y="3685414"/>
                    <a:ext cx="403310" cy="493707"/>
                  </a:xfrm>
                  <a:prstGeom prst="snip1Rect">
                    <a:avLst>
                      <a:gd name="adj" fmla="val 28736"/>
                    </a:avLst>
                  </a:prstGeom>
                  <a:solidFill>
                    <a:srgbClr val="0078D4"/>
                  </a:solidFill>
                  <a:ln w="12700" cap="flat" cmpd="sng" algn="ctr">
                    <a:solidFill>
                      <a:srgbClr val="0078D4">
                        <a:lumMod val="20000"/>
                        <a:lumOff val="8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Triangle 27">
                    <a:extLst>
                      <a:ext uri="{FF2B5EF4-FFF2-40B4-BE49-F238E27FC236}">
                        <a16:creationId xmlns:a16="http://schemas.microsoft.com/office/drawing/2014/main" id="{F84786A6-0FC4-F61E-D6D5-E45044FCF303}"/>
                      </a:ext>
                    </a:extLst>
                  </p:cNvPr>
                  <p:cNvSpPr/>
                  <p:nvPr/>
                </p:nvSpPr>
                <p:spPr bwMode="auto">
                  <a:xfrm rot="8100000">
                    <a:off x="3012552" y="3733609"/>
                    <a:ext cx="160049" cy="80930"/>
                  </a:xfrm>
                  <a:prstGeom prst="triangle">
                    <a:avLst/>
                  </a:prstGeom>
                  <a:solidFill>
                    <a:sysClr val="windowText" lastClr="000000"/>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57" name="Straight Connector 256">
                  <a:extLst>
                    <a:ext uri="{FF2B5EF4-FFF2-40B4-BE49-F238E27FC236}">
                      <a16:creationId xmlns:a16="http://schemas.microsoft.com/office/drawing/2014/main" id="{EABECBF9-E2FD-41CC-5EED-20DA89C73A1E}"/>
                    </a:ext>
                  </a:extLst>
                </p:cNvPr>
                <p:cNvCxnSpPr/>
                <p:nvPr/>
              </p:nvCxnSpPr>
              <p:spPr>
                <a:xfrm>
                  <a:off x="1047750" y="3578225"/>
                  <a:ext cx="215900" cy="0"/>
                </a:xfrm>
                <a:prstGeom prst="line">
                  <a:avLst/>
                </a:prstGeom>
                <a:noFill/>
                <a:ln w="12700" cap="rnd" cmpd="sng" algn="ctr">
                  <a:solidFill>
                    <a:sysClr val="windowText" lastClr="000000"/>
                  </a:solidFill>
                  <a:prstDash val="solid"/>
                  <a:miter lim="800000"/>
                  <a:headEnd type="none"/>
                  <a:tailEnd type="none"/>
                </a:ln>
                <a:effectLst/>
              </p:spPr>
            </p:cxnSp>
            <p:cxnSp>
              <p:nvCxnSpPr>
                <p:cNvPr id="258" name="Straight Connector 257">
                  <a:extLst>
                    <a:ext uri="{FF2B5EF4-FFF2-40B4-BE49-F238E27FC236}">
                      <a16:creationId xmlns:a16="http://schemas.microsoft.com/office/drawing/2014/main" id="{8144BC3A-6991-031E-97F6-91A36A318E5A}"/>
                    </a:ext>
                  </a:extLst>
                </p:cNvPr>
                <p:cNvCxnSpPr/>
                <p:nvPr/>
              </p:nvCxnSpPr>
              <p:spPr>
                <a:xfrm>
                  <a:off x="1047750" y="3697817"/>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59" name="Straight Connector 258">
                  <a:extLst>
                    <a:ext uri="{FF2B5EF4-FFF2-40B4-BE49-F238E27FC236}">
                      <a16:creationId xmlns:a16="http://schemas.microsoft.com/office/drawing/2014/main" id="{D8955FAA-EF3D-8035-DEAC-321D9EEBAE6B}"/>
                    </a:ext>
                  </a:extLst>
                </p:cNvPr>
                <p:cNvCxnSpPr/>
                <p:nvPr/>
              </p:nvCxnSpPr>
              <p:spPr>
                <a:xfrm>
                  <a:off x="1047750" y="3817409"/>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0" name="Straight Connector 259">
                  <a:extLst>
                    <a:ext uri="{FF2B5EF4-FFF2-40B4-BE49-F238E27FC236}">
                      <a16:creationId xmlns:a16="http://schemas.microsoft.com/office/drawing/2014/main" id="{B57D321B-7BC9-E1F6-6EAE-2E51702236A4}"/>
                    </a:ext>
                  </a:extLst>
                </p:cNvPr>
                <p:cNvCxnSpPr/>
                <p:nvPr/>
              </p:nvCxnSpPr>
              <p:spPr>
                <a:xfrm>
                  <a:off x="1047750" y="3937000"/>
                  <a:ext cx="368300" cy="0"/>
                </a:xfrm>
                <a:prstGeom prst="line">
                  <a:avLst/>
                </a:prstGeom>
                <a:noFill/>
                <a:ln w="12700" cap="rnd" cmpd="sng" algn="ctr">
                  <a:solidFill>
                    <a:sysClr val="windowText" lastClr="000000"/>
                  </a:solidFill>
                  <a:prstDash val="solid"/>
                  <a:miter lim="800000"/>
                  <a:headEnd type="none"/>
                  <a:tailEnd type="none"/>
                </a:ln>
                <a:effectLst/>
              </p:spPr>
            </p:cxnSp>
          </p:grpSp>
        </p:grpSp>
        <p:grpSp>
          <p:nvGrpSpPr>
            <p:cNvPr id="180" name="Group 179">
              <a:extLst>
                <a:ext uri="{FF2B5EF4-FFF2-40B4-BE49-F238E27FC236}">
                  <a16:creationId xmlns:a16="http://schemas.microsoft.com/office/drawing/2014/main" id="{FA20AFB3-3DC0-01C3-72B6-DE956840085F}"/>
                </a:ext>
              </a:extLst>
            </p:cNvPr>
            <p:cNvGrpSpPr/>
            <p:nvPr/>
          </p:nvGrpSpPr>
          <p:grpSpPr>
            <a:xfrm>
              <a:off x="10633938" y="5404066"/>
              <a:ext cx="461466" cy="273112"/>
              <a:chOff x="1105279" y="2995020"/>
              <a:chExt cx="155575" cy="92075"/>
            </a:xfrm>
            <a:solidFill>
              <a:srgbClr val="0078D4"/>
            </a:solidFill>
          </p:grpSpPr>
          <p:sp>
            <p:nvSpPr>
              <p:cNvPr id="251" name="Oval 19">
                <a:extLst>
                  <a:ext uri="{FF2B5EF4-FFF2-40B4-BE49-F238E27FC236}">
                    <a16:creationId xmlns:a16="http://schemas.microsoft.com/office/drawing/2014/main" id="{D173B979-2995-E3A6-484A-E4211879B2F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52" name="Freeform 20">
                <a:extLst>
                  <a:ext uri="{FF2B5EF4-FFF2-40B4-BE49-F238E27FC236}">
                    <a16:creationId xmlns:a16="http://schemas.microsoft.com/office/drawing/2014/main" id="{36DC6047-0A5A-634E-3FE8-42C399B3822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53" name="Oval 21">
                <a:extLst>
                  <a:ext uri="{FF2B5EF4-FFF2-40B4-BE49-F238E27FC236}">
                    <a16:creationId xmlns:a16="http://schemas.microsoft.com/office/drawing/2014/main" id="{90A73EE6-3B07-90C5-D8A7-CBDC9EA276D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181" name="TextBox 180">
              <a:extLst>
                <a:ext uri="{FF2B5EF4-FFF2-40B4-BE49-F238E27FC236}">
                  <a16:creationId xmlns:a16="http://schemas.microsoft.com/office/drawing/2014/main" id="{72D3B799-6C02-0B49-9F1E-25EC162990EE}"/>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Backup</a:t>
              </a:r>
              <a:br>
                <a:rPr kumimoji="0" lang="en-US" sz="1000" b="0" i="0" u="none" strike="noStrike" kern="0" cap="none" spc="0" normalizeH="0" baseline="0" noProof="0">
                  <a:ln>
                    <a:noFill/>
                  </a:ln>
                  <a:solidFill>
                    <a:prstClr val="black"/>
                  </a:solidFill>
                  <a:effectLst/>
                  <a:uLnTx/>
                  <a:uFillTx/>
                  <a:latin typeface="Segoe UI"/>
                  <a:ea typeface="+mn-ea"/>
                  <a:cs typeface="+mn-cs"/>
                </a:rPr>
              </a:br>
              <a:r>
                <a:rPr kumimoji="0" lang="en-US" sz="1000" b="0" i="0" u="none" strike="noStrike" kern="0" cap="none" spc="0" normalizeH="0" baseline="0" noProof="0">
                  <a:ln>
                    <a:noFill/>
                  </a:ln>
                  <a:solidFill>
                    <a:prstClr val="black"/>
                  </a:solidFill>
                  <a:effectLst/>
                  <a:uLnTx/>
                  <a:uFillTx/>
                  <a:latin typeface="Segoe UI"/>
                  <a:ea typeface="+mn-ea"/>
                  <a:cs typeface="+mn-cs"/>
                </a:rPr>
                <a:t>files</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E5F2A070-B742-6A29-D7B7-35FA410AC05A}"/>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(RA-GRS, LRS, ZRS)</a:t>
              </a:r>
              <a:endParaRPr kumimoji="0" lang="en-US" sz="1800" b="1" i="0" u="none" strike="noStrike" kern="0" cap="none" spc="0" normalizeH="0" baseline="0" noProof="0" dirty="0">
                <a:ln>
                  <a:noFill/>
                </a:ln>
                <a:solidFill>
                  <a:prstClr val="black"/>
                </a:solidFill>
                <a:effectLst/>
                <a:uLnTx/>
                <a:uFillTx/>
                <a:latin typeface="Segoe UI"/>
                <a:ea typeface="+mn-ea"/>
                <a:cs typeface="+mn-cs"/>
              </a:endParaRPr>
            </a:p>
          </p:txBody>
        </p:sp>
        <p:pic>
          <p:nvPicPr>
            <p:cNvPr id="183" name="Graphic 182">
              <a:extLst>
                <a:ext uri="{FF2B5EF4-FFF2-40B4-BE49-F238E27FC236}">
                  <a16:creationId xmlns:a16="http://schemas.microsoft.com/office/drawing/2014/main" id="{11CB0E8B-551C-9C13-7051-9F8C7CDD0F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341" y="3956998"/>
              <a:ext cx="467684" cy="467684"/>
            </a:xfrm>
            <a:prstGeom prst="rect">
              <a:avLst/>
            </a:prstGeom>
          </p:spPr>
        </p:pic>
        <p:sp>
          <p:nvSpPr>
            <p:cNvPr id="184" name="Rectangle 183">
              <a:extLst>
                <a:ext uri="{FF2B5EF4-FFF2-40B4-BE49-F238E27FC236}">
                  <a16:creationId xmlns:a16="http://schemas.microsoft.com/office/drawing/2014/main" id="{6EE0162F-E0B7-AB82-B5DF-E1CC4A22E3BD}"/>
                </a:ext>
              </a:extLst>
            </p:cNvPr>
            <p:cNvSpPr/>
            <p:nvPr/>
          </p:nvSpPr>
          <p:spPr bwMode="auto">
            <a:xfrm>
              <a:off x="7158272" y="4392124"/>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85" name="Group 184">
              <a:extLst>
                <a:ext uri="{FF2B5EF4-FFF2-40B4-BE49-F238E27FC236}">
                  <a16:creationId xmlns:a16="http://schemas.microsoft.com/office/drawing/2014/main" id="{1217AFA7-BA41-ED07-51A1-005A95FBFE28}"/>
                </a:ext>
              </a:extLst>
            </p:cNvPr>
            <p:cNvGrpSpPr/>
            <p:nvPr/>
          </p:nvGrpSpPr>
          <p:grpSpPr>
            <a:xfrm>
              <a:off x="8473036" y="2104361"/>
              <a:ext cx="1438611" cy="737094"/>
              <a:chOff x="7426628" y="1653795"/>
              <a:chExt cx="1438611" cy="737094"/>
            </a:xfrm>
          </p:grpSpPr>
          <p:sp>
            <p:nvSpPr>
              <p:cNvPr id="223" name="Oval 222">
                <a:extLst>
                  <a:ext uri="{FF2B5EF4-FFF2-40B4-BE49-F238E27FC236}">
                    <a16:creationId xmlns:a16="http://schemas.microsoft.com/office/drawing/2014/main" id="{9648DB7B-68F3-1BFB-23B5-059444E16E5A}"/>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A83E6949-B905-580E-7802-FF732C7BEB6D}"/>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6650FB75-E647-150F-5210-27176200D696}"/>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78A9CED2-A828-2CA4-8138-4F29E0FD6185}"/>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F99D185A-86A3-DB13-B302-3A5DBE448DE8}"/>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5D007BA9-6FD0-9BD3-4D02-72AD42A53228}"/>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2780B959-FE37-D43C-9456-CB2CFEDC836D}"/>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30" name="Group 229">
                <a:extLst>
                  <a:ext uri="{FF2B5EF4-FFF2-40B4-BE49-F238E27FC236}">
                    <a16:creationId xmlns:a16="http://schemas.microsoft.com/office/drawing/2014/main" id="{1A079228-45F7-B490-A4EE-4B9DDFCC20C5}"/>
                  </a:ext>
                </a:extLst>
              </p:cNvPr>
              <p:cNvGrpSpPr/>
              <p:nvPr/>
            </p:nvGrpSpPr>
            <p:grpSpPr>
              <a:xfrm>
                <a:off x="7608266" y="1838124"/>
                <a:ext cx="214840" cy="223285"/>
                <a:chOff x="13071009" y="3404199"/>
                <a:chExt cx="369615" cy="384144"/>
              </a:xfrm>
            </p:grpSpPr>
            <p:sp>
              <p:nvSpPr>
                <p:cNvPr id="245" name="Rectangle 244">
                  <a:extLst>
                    <a:ext uri="{FF2B5EF4-FFF2-40B4-BE49-F238E27FC236}">
                      <a16:creationId xmlns:a16="http://schemas.microsoft.com/office/drawing/2014/main" id="{092CBBFB-6FBB-9F3E-6285-41D0A4D9FF6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6C6315DC-60F1-0105-95F5-04EDBDA9CB94}"/>
                    </a:ext>
                  </a:extLst>
                </p:cNvPr>
                <p:cNvGrpSpPr/>
                <p:nvPr/>
              </p:nvGrpSpPr>
              <p:grpSpPr>
                <a:xfrm>
                  <a:off x="13124976" y="3422562"/>
                  <a:ext cx="263000" cy="365781"/>
                  <a:chOff x="12590745" y="5672000"/>
                  <a:chExt cx="522378" cy="726522"/>
                </a:xfrm>
              </p:grpSpPr>
              <p:sp>
                <p:nvSpPr>
                  <p:cNvPr id="247" name="Freeform 141">
                    <a:extLst>
                      <a:ext uri="{FF2B5EF4-FFF2-40B4-BE49-F238E27FC236}">
                        <a16:creationId xmlns:a16="http://schemas.microsoft.com/office/drawing/2014/main" id="{F4933100-8C13-D97A-8AA4-560A2285FC1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Down Arrow 142">
                    <a:extLst>
                      <a:ext uri="{FF2B5EF4-FFF2-40B4-BE49-F238E27FC236}">
                        <a16:creationId xmlns:a16="http://schemas.microsoft.com/office/drawing/2014/main" id="{253F7EB1-3743-A494-63CF-94600028E55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43">
                    <a:extLst>
                      <a:ext uri="{FF2B5EF4-FFF2-40B4-BE49-F238E27FC236}">
                        <a16:creationId xmlns:a16="http://schemas.microsoft.com/office/drawing/2014/main" id="{AFB468F7-ADAB-E387-CB06-D17371CB7C95}"/>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44">
                    <a:extLst>
                      <a:ext uri="{FF2B5EF4-FFF2-40B4-BE49-F238E27FC236}">
                        <a16:creationId xmlns:a16="http://schemas.microsoft.com/office/drawing/2014/main" id="{27D20AFA-CF07-98DC-1693-00506E089A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1" name="Group 230">
                <a:extLst>
                  <a:ext uri="{FF2B5EF4-FFF2-40B4-BE49-F238E27FC236}">
                    <a16:creationId xmlns:a16="http://schemas.microsoft.com/office/drawing/2014/main" id="{822DBC85-2123-4683-8DF8-583501338CC9}"/>
                  </a:ext>
                </a:extLst>
              </p:cNvPr>
              <p:cNvGrpSpPr/>
              <p:nvPr/>
            </p:nvGrpSpPr>
            <p:grpSpPr>
              <a:xfrm>
                <a:off x="8009735" y="1787294"/>
                <a:ext cx="214840" cy="223285"/>
                <a:chOff x="13071009" y="3404199"/>
                <a:chExt cx="369615" cy="384144"/>
              </a:xfrm>
            </p:grpSpPr>
            <p:sp>
              <p:nvSpPr>
                <p:cNvPr id="239" name="Rectangle 238">
                  <a:extLst>
                    <a:ext uri="{FF2B5EF4-FFF2-40B4-BE49-F238E27FC236}">
                      <a16:creationId xmlns:a16="http://schemas.microsoft.com/office/drawing/2014/main" id="{2374A8E4-6E8D-F17C-46BA-284103FB486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0" name="Group 239">
                  <a:extLst>
                    <a:ext uri="{FF2B5EF4-FFF2-40B4-BE49-F238E27FC236}">
                      <a16:creationId xmlns:a16="http://schemas.microsoft.com/office/drawing/2014/main" id="{CD0762BC-E14C-E348-EA72-5F6C7304213F}"/>
                    </a:ext>
                  </a:extLst>
                </p:cNvPr>
                <p:cNvGrpSpPr/>
                <p:nvPr/>
              </p:nvGrpSpPr>
              <p:grpSpPr>
                <a:xfrm>
                  <a:off x="13124976" y="3422562"/>
                  <a:ext cx="263000" cy="365781"/>
                  <a:chOff x="12590745" y="5672000"/>
                  <a:chExt cx="522378" cy="726522"/>
                </a:xfrm>
              </p:grpSpPr>
              <p:sp>
                <p:nvSpPr>
                  <p:cNvPr id="241" name="Freeform 135">
                    <a:extLst>
                      <a:ext uri="{FF2B5EF4-FFF2-40B4-BE49-F238E27FC236}">
                        <a16:creationId xmlns:a16="http://schemas.microsoft.com/office/drawing/2014/main" id="{864D0E84-626F-A2B4-BF1D-FE9770D672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Down Arrow 136">
                    <a:extLst>
                      <a:ext uri="{FF2B5EF4-FFF2-40B4-BE49-F238E27FC236}">
                        <a16:creationId xmlns:a16="http://schemas.microsoft.com/office/drawing/2014/main" id="{94D141F7-2256-CCA3-778A-FE1C5865A06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137">
                    <a:extLst>
                      <a:ext uri="{FF2B5EF4-FFF2-40B4-BE49-F238E27FC236}">
                        <a16:creationId xmlns:a16="http://schemas.microsoft.com/office/drawing/2014/main" id="{32148176-21BB-243C-6128-70B3C27F1C2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138">
                    <a:extLst>
                      <a:ext uri="{FF2B5EF4-FFF2-40B4-BE49-F238E27FC236}">
                        <a16:creationId xmlns:a16="http://schemas.microsoft.com/office/drawing/2014/main" id="{AFD14D6B-C225-F62C-73FC-022BA08B76B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0A170C89-C5E0-FC90-0C09-963451CEF399}"/>
                  </a:ext>
                </a:extLst>
              </p:cNvPr>
              <p:cNvGrpSpPr/>
              <p:nvPr/>
            </p:nvGrpSpPr>
            <p:grpSpPr>
              <a:xfrm>
                <a:off x="8433705" y="1791360"/>
                <a:ext cx="214840" cy="223285"/>
                <a:chOff x="13071009" y="3404199"/>
                <a:chExt cx="369615" cy="384144"/>
              </a:xfrm>
            </p:grpSpPr>
            <p:sp>
              <p:nvSpPr>
                <p:cNvPr id="233" name="Rectangle 232">
                  <a:extLst>
                    <a:ext uri="{FF2B5EF4-FFF2-40B4-BE49-F238E27FC236}">
                      <a16:creationId xmlns:a16="http://schemas.microsoft.com/office/drawing/2014/main" id="{D4CCAA10-2ED2-74B8-46A7-EA40386DC8D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8A198883-82B1-2609-0FA7-4EA3A955A375}"/>
                    </a:ext>
                  </a:extLst>
                </p:cNvPr>
                <p:cNvGrpSpPr/>
                <p:nvPr/>
              </p:nvGrpSpPr>
              <p:grpSpPr>
                <a:xfrm>
                  <a:off x="13124976" y="3422562"/>
                  <a:ext cx="263000" cy="365781"/>
                  <a:chOff x="12590745" y="5672000"/>
                  <a:chExt cx="522378" cy="726522"/>
                </a:xfrm>
              </p:grpSpPr>
              <p:sp>
                <p:nvSpPr>
                  <p:cNvPr id="235" name="Freeform 129">
                    <a:extLst>
                      <a:ext uri="{FF2B5EF4-FFF2-40B4-BE49-F238E27FC236}">
                        <a16:creationId xmlns:a16="http://schemas.microsoft.com/office/drawing/2014/main" id="{BAEEBDDD-21EA-DF93-2A3D-4D6378EB552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Down Arrow 130">
                    <a:extLst>
                      <a:ext uri="{FF2B5EF4-FFF2-40B4-BE49-F238E27FC236}">
                        <a16:creationId xmlns:a16="http://schemas.microsoft.com/office/drawing/2014/main" id="{7D0141D0-1783-07FF-3809-C9EEC0A617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131">
                    <a:extLst>
                      <a:ext uri="{FF2B5EF4-FFF2-40B4-BE49-F238E27FC236}">
                        <a16:creationId xmlns:a16="http://schemas.microsoft.com/office/drawing/2014/main" id="{B00628E7-0780-B7EA-AC84-E5523D1E376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132">
                    <a:extLst>
                      <a:ext uri="{FF2B5EF4-FFF2-40B4-BE49-F238E27FC236}">
                        <a16:creationId xmlns:a16="http://schemas.microsoft.com/office/drawing/2014/main" id="{A0542C8E-BBD9-C4AB-BDF0-609701024C0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86" name="Group 185">
              <a:extLst>
                <a:ext uri="{FF2B5EF4-FFF2-40B4-BE49-F238E27FC236}">
                  <a16:creationId xmlns:a16="http://schemas.microsoft.com/office/drawing/2014/main" id="{BAA7F987-7262-B3B2-C157-24447AA2DBC3}"/>
                </a:ext>
              </a:extLst>
            </p:cNvPr>
            <p:cNvGrpSpPr/>
            <p:nvPr/>
          </p:nvGrpSpPr>
          <p:grpSpPr>
            <a:xfrm>
              <a:off x="10155532" y="2104361"/>
              <a:ext cx="1438611" cy="737094"/>
              <a:chOff x="7426628" y="1653795"/>
              <a:chExt cx="1438611" cy="737094"/>
            </a:xfrm>
          </p:grpSpPr>
          <p:sp>
            <p:nvSpPr>
              <p:cNvPr id="195" name="Oval 194">
                <a:extLst>
                  <a:ext uri="{FF2B5EF4-FFF2-40B4-BE49-F238E27FC236}">
                    <a16:creationId xmlns:a16="http://schemas.microsoft.com/office/drawing/2014/main" id="{A638A349-1565-8952-6492-0FE42EE2B72F}"/>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758F169-0698-A65A-4B1C-BEFA456A0153}"/>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F5C1BFD5-F17B-3D6A-E788-E70F068360C7}"/>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TextBox 197">
                <a:extLst>
                  <a:ext uri="{FF2B5EF4-FFF2-40B4-BE49-F238E27FC236}">
                    <a16:creationId xmlns:a16="http://schemas.microsoft.com/office/drawing/2014/main" id="{D96FABE3-F690-B383-89BA-DEEAD7E0F2DD}"/>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330F41D4-41CC-80C7-ABEC-2BA0680B9F3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00" name="TextBox 199">
                <a:extLst>
                  <a:ext uri="{FF2B5EF4-FFF2-40B4-BE49-F238E27FC236}">
                    <a16:creationId xmlns:a16="http://schemas.microsoft.com/office/drawing/2014/main" id="{56EC9870-FE3C-33E9-E849-C3F88B6DB744}"/>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01" name="TextBox 200">
                <a:extLst>
                  <a:ext uri="{FF2B5EF4-FFF2-40B4-BE49-F238E27FC236}">
                    <a16:creationId xmlns:a16="http://schemas.microsoft.com/office/drawing/2014/main" id="{1B54A78D-08D1-5925-7303-595F5E55CFCC}"/>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02" name="Group 201">
                <a:extLst>
                  <a:ext uri="{FF2B5EF4-FFF2-40B4-BE49-F238E27FC236}">
                    <a16:creationId xmlns:a16="http://schemas.microsoft.com/office/drawing/2014/main" id="{C7AE0733-C538-DEEC-82E3-BE1260B7E11C}"/>
                  </a:ext>
                </a:extLst>
              </p:cNvPr>
              <p:cNvGrpSpPr/>
              <p:nvPr/>
            </p:nvGrpSpPr>
            <p:grpSpPr>
              <a:xfrm>
                <a:off x="7608266" y="1838124"/>
                <a:ext cx="214840" cy="223285"/>
                <a:chOff x="13071009" y="3404199"/>
                <a:chExt cx="369615" cy="384144"/>
              </a:xfrm>
            </p:grpSpPr>
            <p:sp>
              <p:nvSpPr>
                <p:cNvPr id="217" name="Rectangle 216">
                  <a:extLst>
                    <a:ext uri="{FF2B5EF4-FFF2-40B4-BE49-F238E27FC236}">
                      <a16:creationId xmlns:a16="http://schemas.microsoft.com/office/drawing/2014/main" id="{E3BEEFC8-EEB8-B368-0020-7D8E6BF78C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8" name="Group 217">
                  <a:extLst>
                    <a:ext uri="{FF2B5EF4-FFF2-40B4-BE49-F238E27FC236}">
                      <a16:creationId xmlns:a16="http://schemas.microsoft.com/office/drawing/2014/main" id="{7B4CE282-A4DE-E4BB-6DD8-A1463A012F6A}"/>
                    </a:ext>
                  </a:extLst>
                </p:cNvPr>
                <p:cNvGrpSpPr/>
                <p:nvPr/>
              </p:nvGrpSpPr>
              <p:grpSpPr>
                <a:xfrm>
                  <a:off x="13124976" y="3422562"/>
                  <a:ext cx="263000" cy="365781"/>
                  <a:chOff x="12590745" y="5672000"/>
                  <a:chExt cx="522378" cy="726522"/>
                </a:xfrm>
              </p:grpSpPr>
              <p:sp>
                <p:nvSpPr>
                  <p:cNvPr id="219" name="Freeform 170">
                    <a:extLst>
                      <a:ext uri="{FF2B5EF4-FFF2-40B4-BE49-F238E27FC236}">
                        <a16:creationId xmlns:a16="http://schemas.microsoft.com/office/drawing/2014/main" id="{E60BDE3B-94E9-2E2C-C478-3E37F529887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Down Arrow 171">
                    <a:extLst>
                      <a:ext uri="{FF2B5EF4-FFF2-40B4-BE49-F238E27FC236}">
                        <a16:creationId xmlns:a16="http://schemas.microsoft.com/office/drawing/2014/main" id="{89585370-1B20-8415-E043-691F0610F8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72">
                    <a:extLst>
                      <a:ext uri="{FF2B5EF4-FFF2-40B4-BE49-F238E27FC236}">
                        <a16:creationId xmlns:a16="http://schemas.microsoft.com/office/drawing/2014/main" id="{F69463DB-F71E-2187-5925-5094FE4A984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73">
                    <a:extLst>
                      <a:ext uri="{FF2B5EF4-FFF2-40B4-BE49-F238E27FC236}">
                        <a16:creationId xmlns:a16="http://schemas.microsoft.com/office/drawing/2014/main" id="{21135288-5741-5C77-5084-73F3779FFF1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17300BED-5BED-8EC5-1F70-90F725843E40}"/>
                  </a:ext>
                </a:extLst>
              </p:cNvPr>
              <p:cNvGrpSpPr/>
              <p:nvPr/>
            </p:nvGrpSpPr>
            <p:grpSpPr>
              <a:xfrm>
                <a:off x="8009735" y="1787294"/>
                <a:ext cx="214840" cy="223285"/>
                <a:chOff x="13071009" y="3404199"/>
                <a:chExt cx="369615" cy="384144"/>
              </a:xfrm>
            </p:grpSpPr>
            <p:sp>
              <p:nvSpPr>
                <p:cNvPr id="211" name="Rectangle 210">
                  <a:extLst>
                    <a:ext uri="{FF2B5EF4-FFF2-40B4-BE49-F238E27FC236}">
                      <a16:creationId xmlns:a16="http://schemas.microsoft.com/office/drawing/2014/main" id="{338EE5C4-3CF5-5E97-8874-D4E361CF58C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4A07FA11-A332-999E-BCF8-59A95ADB83B3}"/>
                    </a:ext>
                  </a:extLst>
                </p:cNvPr>
                <p:cNvGrpSpPr/>
                <p:nvPr/>
              </p:nvGrpSpPr>
              <p:grpSpPr>
                <a:xfrm>
                  <a:off x="13124976" y="3422562"/>
                  <a:ext cx="263000" cy="365781"/>
                  <a:chOff x="12590745" y="5672000"/>
                  <a:chExt cx="522378" cy="726522"/>
                </a:xfrm>
              </p:grpSpPr>
              <p:sp>
                <p:nvSpPr>
                  <p:cNvPr id="213" name="Freeform 164">
                    <a:extLst>
                      <a:ext uri="{FF2B5EF4-FFF2-40B4-BE49-F238E27FC236}">
                        <a16:creationId xmlns:a16="http://schemas.microsoft.com/office/drawing/2014/main" id="{DEBEB03E-C191-2659-23CD-471D3DF0515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Down Arrow 165">
                    <a:extLst>
                      <a:ext uri="{FF2B5EF4-FFF2-40B4-BE49-F238E27FC236}">
                        <a16:creationId xmlns:a16="http://schemas.microsoft.com/office/drawing/2014/main" id="{E0E99401-867B-53D4-E4E5-5851A579AEC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Down Arrow 166">
                    <a:extLst>
                      <a:ext uri="{FF2B5EF4-FFF2-40B4-BE49-F238E27FC236}">
                        <a16:creationId xmlns:a16="http://schemas.microsoft.com/office/drawing/2014/main" id="{396F1C22-FFD7-57E7-2944-D610EF379C3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Down Arrow 167">
                    <a:extLst>
                      <a:ext uri="{FF2B5EF4-FFF2-40B4-BE49-F238E27FC236}">
                        <a16:creationId xmlns:a16="http://schemas.microsoft.com/office/drawing/2014/main" id="{60CDF348-8671-745A-F98F-764A740468C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4" name="Group 203">
                <a:extLst>
                  <a:ext uri="{FF2B5EF4-FFF2-40B4-BE49-F238E27FC236}">
                    <a16:creationId xmlns:a16="http://schemas.microsoft.com/office/drawing/2014/main" id="{EB647CBD-252F-00D9-A48F-717809D62B51}"/>
                  </a:ext>
                </a:extLst>
              </p:cNvPr>
              <p:cNvGrpSpPr/>
              <p:nvPr/>
            </p:nvGrpSpPr>
            <p:grpSpPr>
              <a:xfrm>
                <a:off x="8433705" y="1791360"/>
                <a:ext cx="214840" cy="223285"/>
                <a:chOff x="13071009" y="3404199"/>
                <a:chExt cx="369615" cy="384144"/>
              </a:xfrm>
            </p:grpSpPr>
            <p:sp>
              <p:nvSpPr>
                <p:cNvPr id="205" name="Rectangle 204">
                  <a:extLst>
                    <a:ext uri="{FF2B5EF4-FFF2-40B4-BE49-F238E27FC236}">
                      <a16:creationId xmlns:a16="http://schemas.microsoft.com/office/drawing/2014/main" id="{D504DB5F-AA13-EED9-C721-7340599B6EA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133F02DF-1CBD-29AD-D8C0-7E6E49D463E2}"/>
                    </a:ext>
                  </a:extLst>
                </p:cNvPr>
                <p:cNvGrpSpPr/>
                <p:nvPr/>
              </p:nvGrpSpPr>
              <p:grpSpPr>
                <a:xfrm>
                  <a:off x="13124976" y="3422562"/>
                  <a:ext cx="263000" cy="365781"/>
                  <a:chOff x="12590745" y="5672000"/>
                  <a:chExt cx="522378" cy="726522"/>
                </a:xfrm>
              </p:grpSpPr>
              <p:sp>
                <p:nvSpPr>
                  <p:cNvPr id="207" name="Freeform 158">
                    <a:extLst>
                      <a:ext uri="{FF2B5EF4-FFF2-40B4-BE49-F238E27FC236}">
                        <a16:creationId xmlns:a16="http://schemas.microsoft.com/office/drawing/2014/main" id="{5516DD50-9C90-7F2D-3BCF-6911133A74F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Down Arrow 159">
                    <a:extLst>
                      <a:ext uri="{FF2B5EF4-FFF2-40B4-BE49-F238E27FC236}">
                        <a16:creationId xmlns:a16="http://schemas.microsoft.com/office/drawing/2014/main" id="{4D7B4A2C-5FB6-CC03-AC23-66BA20C2597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Down Arrow 160">
                    <a:extLst>
                      <a:ext uri="{FF2B5EF4-FFF2-40B4-BE49-F238E27FC236}">
                        <a16:creationId xmlns:a16="http://schemas.microsoft.com/office/drawing/2014/main" id="{CF251931-2731-4160-C0F4-0225497189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Down Arrow 161">
                    <a:extLst>
                      <a:ext uri="{FF2B5EF4-FFF2-40B4-BE49-F238E27FC236}">
                        <a16:creationId xmlns:a16="http://schemas.microsoft.com/office/drawing/2014/main" id="{85D516D3-1244-C1E5-FC8B-5EB0BD9629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7" name="Left Brace 186">
              <a:extLst>
                <a:ext uri="{FF2B5EF4-FFF2-40B4-BE49-F238E27FC236}">
                  <a16:creationId xmlns:a16="http://schemas.microsoft.com/office/drawing/2014/main" id="{A9498F8A-C01F-82AF-A062-00B1CF8C6135}"/>
                </a:ext>
              </a:extLst>
            </p:cNvPr>
            <p:cNvSpPr/>
            <p:nvPr/>
          </p:nvSpPr>
          <p:spPr>
            <a:xfrm rot="5400000">
              <a:off x="9080186" y="-129897"/>
              <a:ext cx="303830" cy="3392340"/>
            </a:xfrm>
            <a:prstGeom prst="leftBrace">
              <a:avLst>
                <a:gd name="adj1" fmla="val 0"/>
                <a:gd name="adj2" fmla="val 50000"/>
              </a:avLst>
            </a:prstGeom>
            <a:noFill/>
            <a:ln w="12700" cap="flat" cmpd="sng" algn="ctr">
              <a:solidFill>
                <a:sysClr val="windowText" lastClr="000000"/>
              </a:solidFill>
              <a:prstDash val="solid"/>
              <a:headEnd type="triangl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cxnSp>
          <p:nvCxnSpPr>
            <p:cNvPr id="188" name="Straight Arrow Connector 187">
              <a:extLst>
                <a:ext uri="{FF2B5EF4-FFF2-40B4-BE49-F238E27FC236}">
                  <a16:creationId xmlns:a16="http://schemas.microsoft.com/office/drawing/2014/main" id="{EFC317BC-0172-C3E4-C369-8A14153F33F8}"/>
                </a:ext>
              </a:extLst>
            </p:cNvPr>
            <p:cNvCxnSpPr>
              <a:stCxn id="187" idx="1"/>
            </p:cNvCxnSpPr>
            <p:nvPr/>
          </p:nvCxnSpPr>
          <p:spPr>
            <a:xfrm>
              <a:off x="9232101" y="1414358"/>
              <a:ext cx="6650" cy="303830"/>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189" name="Elbow Connector 179">
              <a:extLst>
                <a:ext uri="{FF2B5EF4-FFF2-40B4-BE49-F238E27FC236}">
                  <a16:creationId xmlns:a16="http://schemas.microsoft.com/office/drawing/2014/main" id="{5AC1CE73-E3F3-79A4-A1F4-7F7381463869}"/>
                </a:ext>
              </a:extLst>
            </p:cNvPr>
            <p:cNvCxnSpPr>
              <a:cxnSpLocks/>
              <a:stCxn id="160" idx="0"/>
            </p:cNvCxnSpPr>
            <p:nvPr/>
          </p:nvCxnSpPr>
          <p:spPr>
            <a:xfrm rot="5400000" flipH="1" flipV="1">
              <a:off x="7154014" y="486078"/>
              <a:ext cx="672452" cy="2239878"/>
            </a:xfrm>
            <a:prstGeom prst="bentConnector2">
              <a:avLst/>
            </a:prstGeom>
            <a:noFill/>
            <a:ln w="12700" cap="flat" cmpd="sng" algn="ctr">
              <a:solidFill>
                <a:sysClr val="windowText" lastClr="000000"/>
              </a:solidFill>
              <a:prstDash val="solid"/>
              <a:headEnd type="none" w="lg" len="med"/>
              <a:tailEnd type="triangle"/>
            </a:ln>
            <a:effectLst/>
          </p:spPr>
        </p:cxnSp>
        <p:sp>
          <p:nvSpPr>
            <p:cNvPr id="190" name="TextBox 189">
              <a:extLst>
                <a:ext uri="{FF2B5EF4-FFF2-40B4-BE49-F238E27FC236}">
                  <a16:creationId xmlns:a16="http://schemas.microsoft.com/office/drawing/2014/main" id="{F41C971C-C5C3-61D7-4A62-DF8187B033C2}"/>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1</a:t>
              </a:r>
            </a:p>
          </p:txBody>
        </p:sp>
        <p:sp>
          <p:nvSpPr>
            <p:cNvPr id="191" name="TextBox 190">
              <a:extLst>
                <a:ext uri="{FF2B5EF4-FFF2-40B4-BE49-F238E27FC236}">
                  <a16:creationId xmlns:a16="http://schemas.microsoft.com/office/drawing/2014/main" id="{0035AE46-D466-7ABE-9F07-14F0C1F2D05D}"/>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2</a:t>
              </a:r>
            </a:p>
          </p:txBody>
        </p:sp>
        <p:sp>
          <p:nvSpPr>
            <p:cNvPr id="192" name="TextBox 191">
              <a:extLst>
                <a:ext uri="{FF2B5EF4-FFF2-40B4-BE49-F238E27FC236}">
                  <a16:creationId xmlns:a16="http://schemas.microsoft.com/office/drawing/2014/main" id="{C0E23346-7CC4-7420-EA79-E8320791D117}"/>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3</a:t>
              </a:r>
            </a:p>
          </p:txBody>
        </p:sp>
        <p:cxnSp>
          <p:nvCxnSpPr>
            <p:cNvPr id="193" name="Elbow Connector 185">
              <a:extLst>
                <a:ext uri="{FF2B5EF4-FFF2-40B4-BE49-F238E27FC236}">
                  <a16:creationId xmlns:a16="http://schemas.microsoft.com/office/drawing/2014/main" id="{B27CD7E6-6111-54D5-FDA2-F732EFE51C2C}"/>
                </a:ext>
              </a:extLst>
            </p:cNvPr>
            <p:cNvCxnSpPr>
              <a:stCxn id="184" idx="1"/>
            </p:cNvCxnSpPr>
            <p:nvPr/>
          </p:nvCxnSpPr>
          <p:spPr>
            <a:xfrm rot="10800000" flipV="1">
              <a:off x="7031042" y="4588220"/>
              <a:ext cx="127230" cy="701549"/>
            </a:xfrm>
            <a:prstGeom prst="bentConnector2">
              <a:avLst/>
            </a:prstGeom>
            <a:noFill/>
            <a:ln w="12700" cap="flat" cmpd="sng" algn="ctr">
              <a:solidFill>
                <a:sysClr val="windowText" lastClr="000000"/>
              </a:solidFill>
              <a:prstDash val="solid"/>
              <a:headEnd type="none" w="lg" len="med"/>
              <a:tailEnd type="triangle"/>
            </a:ln>
            <a:effectLst/>
          </p:spPr>
        </p:cxnSp>
        <p:sp>
          <p:nvSpPr>
            <p:cNvPr id="194" name="Freeform 186">
              <a:extLst>
                <a:ext uri="{FF2B5EF4-FFF2-40B4-BE49-F238E27FC236}">
                  <a16:creationId xmlns:a16="http://schemas.microsoft.com/office/drawing/2014/main" id="{AC2265CF-9DD0-153F-5AC6-B6CC8116C49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49250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 Time</a:t>
            </a:r>
          </a:p>
        </p:txBody>
      </p:sp>
    </p:spTree>
    <p:extLst>
      <p:ext uri="{BB962C8B-B14F-4D97-AF65-F5344CB8AC3E}">
        <p14:creationId xmlns:p14="http://schemas.microsoft.com/office/powerpoint/2010/main" val="234607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911" y="2985801"/>
            <a:ext cx="4344412" cy="886397"/>
          </a:xfrm>
        </p:spPr>
        <p:txBody>
          <a:bodyPr/>
          <a:lstStyle/>
          <a:p>
            <a:pPr algn="ctr"/>
            <a:r>
              <a:rPr lang="en-US" dirty="0"/>
              <a:t>Disaster Recovery in Azure SQL?</a:t>
            </a:r>
          </a:p>
        </p:txBody>
      </p:sp>
    </p:spTree>
    <p:extLst>
      <p:ext uri="{BB962C8B-B14F-4D97-AF65-F5344CB8AC3E}">
        <p14:creationId xmlns:p14="http://schemas.microsoft.com/office/powerpoint/2010/main" val="373150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dirty="0"/>
              <a:t>Active Geo-replication</a:t>
            </a:r>
            <a:br>
              <a:rPr lang="en-US" dirty="0"/>
            </a:br>
            <a:endParaRPr lang="en-US" dirty="0"/>
          </a:p>
        </p:txBody>
      </p:sp>
      <p:graphicFrame>
        <p:nvGraphicFramePr>
          <p:cNvPr id="5" name="Table 5">
            <a:extLst>
              <a:ext uri="{FF2B5EF4-FFF2-40B4-BE49-F238E27FC236}">
                <a16:creationId xmlns:a16="http://schemas.microsoft.com/office/drawing/2014/main" id="{5993BC06-789C-4EC9-B7A0-E295CDD25689}"/>
              </a:ext>
            </a:extLst>
          </p:cNvPr>
          <p:cNvGraphicFramePr>
            <a:graphicFrameLocks noGrp="1"/>
          </p:cNvGraphicFramePr>
          <p:nvPr>
            <p:ph sz="quarter" idx="13"/>
            <p:extLst>
              <p:ext uri="{D42A27DB-BD31-4B8C-83A1-F6EECF244321}">
                <p14:modId xmlns:p14="http://schemas.microsoft.com/office/powerpoint/2010/main" val="536636579"/>
              </p:ext>
            </p:extLst>
          </p:nvPr>
        </p:nvGraphicFramePr>
        <p:xfrm>
          <a:off x="564463" y="1046767"/>
          <a:ext cx="4678362" cy="4643120"/>
        </p:xfrm>
        <a:graphic>
          <a:graphicData uri="http://schemas.openxmlformats.org/drawingml/2006/table">
            <a:tbl>
              <a:tblPr bandRow="1">
                <a:tableStyleId>{BC89EF96-8CEA-46FF-86C4-4CE0E7609802}</a:tableStyleId>
              </a:tblPr>
              <a:tblGrid>
                <a:gridCol w="2339181">
                  <a:extLst>
                    <a:ext uri="{9D8B030D-6E8A-4147-A177-3AD203B41FA5}">
                      <a16:colId xmlns:a16="http://schemas.microsoft.com/office/drawing/2014/main" val="1556535743"/>
                    </a:ext>
                  </a:extLst>
                </a:gridCol>
                <a:gridCol w="2339181">
                  <a:extLst>
                    <a:ext uri="{9D8B030D-6E8A-4147-A177-3AD203B41FA5}">
                      <a16:colId xmlns:a16="http://schemas.microsoft.com/office/drawing/2014/main" val="3724558309"/>
                    </a:ext>
                  </a:extLst>
                </a:gridCol>
              </a:tblGrid>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dirty="0"/>
                        <a:t>Service</a:t>
                      </a:r>
                      <a:r>
                        <a:rPr lang="en-US" sz="1800" baseline="0" dirty="0"/>
                        <a:t> levels</a:t>
                      </a:r>
                      <a:endParaRPr lang="en-US" sz="1800" dirty="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Basic,</a:t>
                      </a:r>
                      <a:r>
                        <a:rPr lang="en-US" sz="1600" baseline="0" dirty="0"/>
                        <a:t> standard, premium </a:t>
                      </a:r>
                    </a:p>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a:t>Self service </a:t>
                      </a:r>
                      <a:endParaRPr lang="en-US" sz="1600" dirty="0">
                        <a:solidFill>
                          <a:schemeClr val="tx1"/>
                        </a:solidFill>
                        <a:latin typeface="+mn-lt"/>
                        <a:cs typeface="+mn-cs"/>
                      </a:endParaRPr>
                    </a:p>
                  </a:txBody>
                  <a:tcPr anchor="ctr"/>
                </a:tc>
                <a:extLst>
                  <a:ext uri="{0D108BD9-81ED-4DB2-BD59-A6C34878D82A}">
                    <a16:rowId xmlns:a16="http://schemas.microsoft.com/office/drawing/2014/main" val="3498141553"/>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Readable</a:t>
                      </a:r>
                      <a:r>
                        <a:rPr lang="en-US" sz="1800" baseline="0"/>
                        <a:t> secondaries</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a:t>Up to 4</a:t>
                      </a:r>
                      <a:endParaRPr lang="en-US" sz="1600">
                        <a:solidFill>
                          <a:schemeClr val="tx1"/>
                        </a:solidFill>
                        <a:latin typeface="+mn-lt"/>
                        <a:cs typeface="+mn-cs"/>
                      </a:endParaRPr>
                    </a:p>
                  </a:txBody>
                  <a:tcPr anchor="ctr"/>
                </a:tc>
                <a:extLst>
                  <a:ext uri="{0D108BD9-81ED-4DB2-BD59-A6C34878D82A}">
                    <a16:rowId xmlns:a16="http://schemas.microsoft.com/office/drawing/2014/main" val="4098510825"/>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Regions</a:t>
                      </a:r>
                      <a:r>
                        <a:rPr lang="en-US" sz="1800" baseline="0"/>
                        <a:t> available</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Any</a:t>
                      </a:r>
                      <a:r>
                        <a:rPr lang="en-US" sz="1600" baseline="0" dirty="0"/>
                        <a:t> Azure region</a:t>
                      </a:r>
                      <a:endParaRPr lang="en-US" sz="1600" dirty="0">
                        <a:solidFill>
                          <a:schemeClr val="tx1"/>
                        </a:solidFill>
                        <a:latin typeface="+mn-lt"/>
                        <a:cs typeface="+mn-cs"/>
                      </a:endParaRPr>
                    </a:p>
                  </a:txBody>
                  <a:tcPr anchor="ctr"/>
                </a:tc>
                <a:extLst>
                  <a:ext uri="{0D108BD9-81ED-4DB2-BD59-A6C34878D82A}">
                    <a16:rowId xmlns:a16="http://schemas.microsoft.com/office/drawing/2014/main" val="254260333"/>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Replication</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a:t>Automatic, asynchronous</a:t>
                      </a:r>
                      <a:endParaRPr lang="en-US" sz="1600">
                        <a:solidFill>
                          <a:schemeClr val="tx1"/>
                        </a:solidFill>
                        <a:latin typeface="+mn-lt"/>
                        <a:cs typeface="+mn-cs"/>
                      </a:endParaRPr>
                    </a:p>
                  </a:txBody>
                  <a:tcPr anchor="ctr"/>
                </a:tc>
                <a:extLst>
                  <a:ext uri="{0D108BD9-81ED-4DB2-BD59-A6C34878D82A}">
                    <a16:rowId xmlns:a16="http://schemas.microsoft.com/office/drawing/2014/main" val="1815741526"/>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dirty="0"/>
                        <a:t>Manageability tools </a:t>
                      </a:r>
                      <a:endParaRPr lang="en-US" sz="1800" dirty="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REST API, PowerShell, or Azure Portal </a:t>
                      </a:r>
                      <a:endParaRPr lang="en-US" sz="1600" dirty="0">
                        <a:solidFill>
                          <a:schemeClr val="tx1"/>
                        </a:solidFill>
                        <a:latin typeface="+mn-lt"/>
                        <a:cs typeface="+mn-cs"/>
                      </a:endParaRPr>
                    </a:p>
                  </a:txBody>
                  <a:tcPr anchor="ctr"/>
                </a:tc>
                <a:extLst>
                  <a:ext uri="{0D108BD9-81ED-4DB2-BD59-A6C34878D82A}">
                    <a16:rowId xmlns:a16="http://schemas.microsoft.com/office/drawing/2014/main" val="3271581638"/>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Recovery</a:t>
                      </a:r>
                      <a:r>
                        <a:rPr lang="en-US" sz="1800" baseline="0"/>
                        <a:t> time objective (RTO)</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a:t>&lt;1 hour</a:t>
                      </a:r>
                    </a:p>
                  </a:txBody>
                  <a:tcPr anchor="ctr"/>
                </a:tc>
                <a:extLst>
                  <a:ext uri="{0D108BD9-81ED-4DB2-BD59-A6C34878D82A}">
                    <a16:rowId xmlns:a16="http://schemas.microsoft.com/office/drawing/2014/main" val="1917780852"/>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Recovery</a:t>
                      </a:r>
                      <a:r>
                        <a:rPr lang="en-US" sz="1800" baseline="0"/>
                        <a:t> point objective</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t>&lt;5 minutes</a:t>
                      </a:r>
                    </a:p>
                  </a:txBody>
                  <a:tcPr anchor="ctr"/>
                </a:tc>
                <a:extLst>
                  <a:ext uri="{0D108BD9-81ED-4DB2-BD59-A6C34878D82A}">
                    <a16:rowId xmlns:a16="http://schemas.microsoft.com/office/drawing/2014/main" val="3274122615"/>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Failover</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t>On</a:t>
                      </a:r>
                      <a:r>
                        <a:rPr lang="en-US" sz="1600" baseline="0" dirty="0"/>
                        <a:t> demand</a:t>
                      </a:r>
                      <a:endParaRPr lang="en-US" sz="1600" dirty="0"/>
                    </a:p>
                  </a:txBody>
                  <a:tcPr anchor="ctr"/>
                </a:tc>
                <a:extLst>
                  <a:ext uri="{0D108BD9-81ED-4DB2-BD59-A6C34878D82A}">
                    <a16:rowId xmlns:a16="http://schemas.microsoft.com/office/drawing/2014/main" val="939033867"/>
                  </a:ext>
                </a:extLst>
              </a:tr>
            </a:tbl>
          </a:graphicData>
        </a:graphic>
      </p:graphicFrame>
      <p:sp>
        <p:nvSpPr>
          <p:cNvPr id="7" name="TextBox 338">
            <a:extLst>
              <a:ext uri="{FF2B5EF4-FFF2-40B4-BE49-F238E27FC236}">
                <a16:creationId xmlns:a16="http://schemas.microsoft.com/office/drawing/2014/main" id="{39B28131-2BB4-4C7E-90EA-CA8188781BA2}"/>
              </a:ext>
            </a:extLst>
          </p:cNvPr>
          <p:cNvSpPr txBox="1"/>
          <p:nvPr/>
        </p:nvSpPr>
        <p:spPr>
          <a:xfrm>
            <a:off x="7959714" y="4927150"/>
            <a:ext cx="2380313"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cs typeface="Segoe UI Semilight" panose="020B0402040204020203" pitchFamily="34" charset="0"/>
              </a:rPr>
              <a:t>Up to 4 secondaries</a:t>
            </a:r>
          </a:p>
        </p:txBody>
      </p:sp>
      <p:sp>
        <p:nvSpPr>
          <p:cNvPr id="8" name="Freeform: Shape 7">
            <a:extLst>
              <a:ext uri="{FF2B5EF4-FFF2-40B4-BE49-F238E27FC236}">
                <a16:creationId xmlns:a16="http://schemas.microsoft.com/office/drawing/2014/main" id="{1EE8B0FA-2743-496C-8AA3-73977E0DC2D8}"/>
              </a:ext>
            </a:extLst>
          </p:cNvPr>
          <p:cNvSpPr>
            <a:spLocks/>
          </p:cNvSpPr>
          <p:nvPr/>
        </p:nvSpPr>
        <p:spPr bwMode="auto">
          <a:xfrm>
            <a:off x="5766653" y="1532620"/>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D2D2D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Oval 8">
            <a:extLst>
              <a:ext uri="{FF2B5EF4-FFF2-40B4-BE49-F238E27FC236}">
                <a16:creationId xmlns:a16="http://schemas.microsoft.com/office/drawing/2014/main" id="{27F0EFA6-7FD2-4977-AA80-31376DE5DCEF}"/>
              </a:ext>
            </a:extLst>
          </p:cNvPr>
          <p:cNvSpPr/>
          <p:nvPr/>
        </p:nvSpPr>
        <p:spPr bwMode="auto">
          <a:xfrm>
            <a:off x="6413778" y="2617314"/>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605F293C-FCC8-43DD-AFB6-66895335272A}"/>
              </a:ext>
            </a:extLst>
          </p:cNvPr>
          <p:cNvSpPr/>
          <p:nvPr/>
        </p:nvSpPr>
        <p:spPr bwMode="auto">
          <a:xfrm>
            <a:off x="6788821" y="2830847"/>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0EC1260-D595-41FF-BC79-D12FD1634A65}"/>
              </a:ext>
            </a:extLst>
          </p:cNvPr>
          <p:cNvSpPr/>
          <p:nvPr/>
        </p:nvSpPr>
        <p:spPr bwMode="auto">
          <a:xfrm>
            <a:off x="7058920" y="2366933"/>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7F1D176A-B802-47E6-9475-6C2D76C2BBE3}"/>
              </a:ext>
            </a:extLst>
          </p:cNvPr>
          <p:cNvSpPr/>
          <p:nvPr/>
        </p:nvSpPr>
        <p:spPr bwMode="auto">
          <a:xfrm>
            <a:off x="7328317" y="254316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3AE5AF-632B-463B-8DC5-6F2661624135}"/>
              </a:ext>
            </a:extLst>
          </p:cNvPr>
          <p:cNvSpPr/>
          <p:nvPr/>
        </p:nvSpPr>
        <p:spPr bwMode="auto">
          <a:xfrm>
            <a:off x="10785384" y="415924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44E63FF6-6F13-4904-A6DB-711E30ACDDCD}"/>
              </a:ext>
            </a:extLst>
          </p:cNvPr>
          <p:cNvSpPr/>
          <p:nvPr/>
        </p:nvSpPr>
        <p:spPr bwMode="auto">
          <a:xfrm>
            <a:off x="10720935" y="380634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C3A063E-EFF0-4665-8517-D98A779185D8}"/>
              </a:ext>
            </a:extLst>
          </p:cNvPr>
          <p:cNvSpPr/>
          <p:nvPr/>
        </p:nvSpPr>
        <p:spPr bwMode="auto">
          <a:xfrm>
            <a:off x="10262894" y="345395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DCD7093-361B-4C4C-89F5-A089F62C83EE}"/>
              </a:ext>
            </a:extLst>
          </p:cNvPr>
          <p:cNvSpPr/>
          <p:nvPr/>
        </p:nvSpPr>
        <p:spPr bwMode="auto">
          <a:xfrm>
            <a:off x="10644010" y="2751948"/>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E19193EB-5672-4DE5-8B08-542B79688052}"/>
              </a:ext>
            </a:extLst>
          </p:cNvPr>
          <p:cNvSpPr/>
          <p:nvPr/>
        </p:nvSpPr>
        <p:spPr bwMode="auto">
          <a:xfrm>
            <a:off x="10185998" y="261478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7EB9489-2A63-4F8B-AD68-360D606BFF2E}"/>
              </a:ext>
            </a:extLst>
          </p:cNvPr>
          <p:cNvSpPr/>
          <p:nvPr/>
        </p:nvSpPr>
        <p:spPr bwMode="auto">
          <a:xfrm>
            <a:off x="11034858" y="227186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B975C1C-F13A-4E80-9639-9CDAE123FF5A}"/>
              </a:ext>
            </a:extLst>
          </p:cNvPr>
          <p:cNvSpPr/>
          <p:nvPr/>
        </p:nvSpPr>
        <p:spPr bwMode="auto">
          <a:xfrm>
            <a:off x="10714742" y="234255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ADC8817-3BEE-4DB5-92B8-A10D0ECF3379}"/>
              </a:ext>
            </a:extLst>
          </p:cNvPr>
          <p:cNvSpPr/>
          <p:nvPr/>
        </p:nvSpPr>
        <p:spPr bwMode="auto">
          <a:xfrm>
            <a:off x="10339702" y="2129014"/>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1E81136-57CB-4E43-9B32-EAD87AA6ED29}"/>
              </a:ext>
            </a:extLst>
          </p:cNvPr>
          <p:cNvSpPr/>
          <p:nvPr/>
        </p:nvSpPr>
        <p:spPr bwMode="auto">
          <a:xfrm>
            <a:off x="7642210" y="3739852"/>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EDDDEFB-871C-4977-87B6-4E9FC890A6B5}"/>
              </a:ext>
            </a:extLst>
          </p:cNvPr>
          <p:cNvSpPr/>
          <p:nvPr/>
        </p:nvSpPr>
        <p:spPr bwMode="auto">
          <a:xfrm>
            <a:off x="6455695" y="2659230"/>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54BC0967-A7BE-4632-891C-2782B852AC68}"/>
              </a:ext>
            </a:extLst>
          </p:cNvPr>
          <p:cNvSpPr/>
          <p:nvPr/>
        </p:nvSpPr>
        <p:spPr bwMode="auto">
          <a:xfrm>
            <a:off x="6830737" y="2872763"/>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49EFFB44-729F-46AC-A29E-8426803A659E}"/>
              </a:ext>
            </a:extLst>
          </p:cNvPr>
          <p:cNvSpPr/>
          <p:nvPr/>
        </p:nvSpPr>
        <p:spPr bwMode="auto">
          <a:xfrm>
            <a:off x="7100836" y="2408849"/>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08347A0-1118-4A5D-8B74-26572D619CD0}"/>
              </a:ext>
            </a:extLst>
          </p:cNvPr>
          <p:cNvSpPr/>
          <p:nvPr/>
        </p:nvSpPr>
        <p:spPr bwMode="auto">
          <a:xfrm>
            <a:off x="7370233" y="25850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37FE991-C467-49AC-8E46-9090FB172199}"/>
              </a:ext>
            </a:extLst>
          </p:cNvPr>
          <p:cNvSpPr/>
          <p:nvPr/>
        </p:nvSpPr>
        <p:spPr bwMode="auto">
          <a:xfrm>
            <a:off x="10827300" y="4201157"/>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FA6C37D-ED11-495D-AD1B-271BDDC033BA}"/>
              </a:ext>
            </a:extLst>
          </p:cNvPr>
          <p:cNvSpPr/>
          <p:nvPr/>
        </p:nvSpPr>
        <p:spPr bwMode="auto">
          <a:xfrm>
            <a:off x="10762851" y="3848257"/>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781246E4-A621-4D24-B41E-A1D3A89A20F1}"/>
              </a:ext>
            </a:extLst>
          </p:cNvPr>
          <p:cNvSpPr/>
          <p:nvPr/>
        </p:nvSpPr>
        <p:spPr bwMode="auto">
          <a:xfrm>
            <a:off x="10304810" y="34958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9402741-328F-43A0-B183-961E015DAB7B}"/>
              </a:ext>
            </a:extLst>
          </p:cNvPr>
          <p:cNvSpPr/>
          <p:nvPr/>
        </p:nvSpPr>
        <p:spPr bwMode="auto">
          <a:xfrm>
            <a:off x="10685927" y="279386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DE5A536-2C3D-4926-A509-6287E964E425}"/>
              </a:ext>
            </a:extLst>
          </p:cNvPr>
          <p:cNvSpPr/>
          <p:nvPr/>
        </p:nvSpPr>
        <p:spPr bwMode="auto">
          <a:xfrm>
            <a:off x="10227915" y="265670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FC5C75D-ECE0-41EE-A430-494E7E8801F1}"/>
              </a:ext>
            </a:extLst>
          </p:cNvPr>
          <p:cNvSpPr/>
          <p:nvPr/>
        </p:nvSpPr>
        <p:spPr bwMode="auto">
          <a:xfrm>
            <a:off x="11076774" y="23137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735B8E5E-0212-46F7-BB6E-2B03A9C24F17}"/>
              </a:ext>
            </a:extLst>
          </p:cNvPr>
          <p:cNvSpPr/>
          <p:nvPr/>
        </p:nvSpPr>
        <p:spPr bwMode="auto">
          <a:xfrm>
            <a:off x="10756659" y="238447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231DB3F-6877-4B23-B470-874FE1290E5F}"/>
              </a:ext>
            </a:extLst>
          </p:cNvPr>
          <p:cNvSpPr/>
          <p:nvPr/>
        </p:nvSpPr>
        <p:spPr bwMode="auto">
          <a:xfrm>
            <a:off x="10381618" y="2170930"/>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901F710-174E-4D79-927C-E11283354EC3}"/>
              </a:ext>
            </a:extLst>
          </p:cNvPr>
          <p:cNvSpPr/>
          <p:nvPr/>
        </p:nvSpPr>
        <p:spPr bwMode="auto">
          <a:xfrm>
            <a:off x="7684127" y="3781768"/>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F8DD85A-3CEB-47BE-BE7D-2FC2E98B093D}"/>
              </a:ext>
            </a:extLst>
          </p:cNvPr>
          <p:cNvSpPr/>
          <p:nvPr/>
        </p:nvSpPr>
        <p:spPr bwMode="auto">
          <a:xfrm>
            <a:off x="8466346" y="2140247"/>
            <a:ext cx="683826" cy="683826"/>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6" name="Cylinder 513">
            <a:extLst>
              <a:ext uri="{FF2B5EF4-FFF2-40B4-BE49-F238E27FC236}">
                <a16:creationId xmlns:a16="http://schemas.microsoft.com/office/drawing/2014/main" id="{3B44DA2A-628A-4A9F-B0B9-AC44853EA7C2}"/>
              </a:ext>
            </a:extLst>
          </p:cNvPr>
          <p:cNvSpPr/>
          <p:nvPr/>
        </p:nvSpPr>
        <p:spPr bwMode="auto">
          <a:xfrm>
            <a:off x="10984444" y="4082881"/>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248F09DD-B05E-4FA6-BD07-8CA900C86996}"/>
              </a:ext>
            </a:extLst>
          </p:cNvPr>
          <p:cNvGrpSpPr/>
          <p:nvPr/>
        </p:nvGrpSpPr>
        <p:grpSpPr>
          <a:xfrm>
            <a:off x="11262966" y="4098394"/>
            <a:ext cx="292523" cy="262441"/>
            <a:chOff x="1275510" y="6072184"/>
            <a:chExt cx="508602" cy="456298"/>
          </a:xfrm>
        </p:grpSpPr>
        <p:grpSp>
          <p:nvGrpSpPr>
            <p:cNvPr id="38" name="Group 37">
              <a:extLst>
                <a:ext uri="{FF2B5EF4-FFF2-40B4-BE49-F238E27FC236}">
                  <a16:creationId xmlns:a16="http://schemas.microsoft.com/office/drawing/2014/main" id="{E05D256C-C61B-4904-B902-10F6A989256D}"/>
                </a:ext>
              </a:extLst>
            </p:cNvPr>
            <p:cNvGrpSpPr/>
            <p:nvPr/>
          </p:nvGrpSpPr>
          <p:grpSpPr>
            <a:xfrm>
              <a:off x="1275510" y="6224584"/>
              <a:ext cx="508602" cy="151498"/>
              <a:chOff x="551886" y="4945335"/>
              <a:chExt cx="508602" cy="151498"/>
            </a:xfrm>
          </p:grpSpPr>
          <p:sp>
            <p:nvSpPr>
              <p:cNvPr id="47" name="Rectangle 46">
                <a:extLst>
                  <a:ext uri="{FF2B5EF4-FFF2-40B4-BE49-F238E27FC236}">
                    <a16:creationId xmlns:a16="http://schemas.microsoft.com/office/drawing/2014/main" id="{30E454F6-C8D3-46F6-94BD-9CC626F78FCD}"/>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E45EA759-A5AD-4915-91F7-D66642B28184}"/>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C7DA0D0A-F491-4BF8-ACAC-F5929D4EE50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39" name="Group 38">
              <a:extLst>
                <a:ext uri="{FF2B5EF4-FFF2-40B4-BE49-F238E27FC236}">
                  <a16:creationId xmlns:a16="http://schemas.microsoft.com/office/drawing/2014/main" id="{FC83585E-FCDA-421D-98D7-2B6D7A9A271F}"/>
                </a:ext>
              </a:extLst>
            </p:cNvPr>
            <p:cNvGrpSpPr/>
            <p:nvPr/>
          </p:nvGrpSpPr>
          <p:grpSpPr>
            <a:xfrm>
              <a:off x="1275510" y="6376984"/>
              <a:ext cx="508602" cy="151498"/>
              <a:chOff x="551886" y="4945335"/>
              <a:chExt cx="508602" cy="151498"/>
            </a:xfrm>
          </p:grpSpPr>
          <p:sp>
            <p:nvSpPr>
              <p:cNvPr id="44" name="Rectangle 43">
                <a:extLst>
                  <a:ext uri="{FF2B5EF4-FFF2-40B4-BE49-F238E27FC236}">
                    <a16:creationId xmlns:a16="http://schemas.microsoft.com/office/drawing/2014/main" id="{BD7034B4-A0CE-4435-BDCD-E68184DDD772}"/>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F8CC95C-EECA-4E9D-9DC6-049B30AF4828}"/>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B8A15628-5CBF-4565-BE06-AC725B0911AD}"/>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40" name="Group 39">
              <a:extLst>
                <a:ext uri="{FF2B5EF4-FFF2-40B4-BE49-F238E27FC236}">
                  <a16:creationId xmlns:a16="http://schemas.microsoft.com/office/drawing/2014/main" id="{1D63B572-99FF-4934-8783-14164B5F36D6}"/>
                </a:ext>
              </a:extLst>
            </p:cNvPr>
            <p:cNvGrpSpPr/>
            <p:nvPr/>
          </p:nvGrpSpPr>
          <p:grpSpPr>
            <a:xfrm>
              <a:off x="1275510" y="6072184"/>
              <a:ext cx="508602" cy="151498"/>
              <a:chOff x="551886" y="4945335"/>
              <a:chExt cx="508602" cy="151498"/>
            </a:xfrm>
          </p:grpSpPr>
          <p:sp>
            <p:nvSpPr>
              <p:cNvPr id="41" name="Rectangle 40">
                <a:extLst>
                  <a:ext uri="{FF2B5EF4-FFF2-40B4-BE49-F238E27FC236}">
                    <a16:creationId xmlns:a16="http://schemas.microsoft.com/office/drawing/2014/main" id="{7419C8BE-FD0C-46A9-A4BB-7EE0CC9F29EB}"/>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D231118F-FFC9-46FB-94ED-BFDB5BE6CB6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4B3F90B-973E-456B-874C-12F79C170746}"/>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50" name="Group 49">
            <a:extLst>
              <a:ext uri="{FF2B5EF4-FFF2-40B4-BE49-F238E27FC236}">
                <a16:creationId xmlns:a16="http://schemas.microsoft.com/office/drawing/2014/main" id="{B3B3A983-3B7B-4666-BA83-7CF3EF64A835}"/>
              </a:ext>
            </a:extLst>
          </p:cNvPr>
          <p:cNvGrpSpPr/>
          <p:nvPr/>
        </p:nvGrpSpPr>
        <p:grpSpPr>
          <a:xfrm>
            <a:off x="8413691" y="2279131"/>
            <a:ext cx="844678" cy="458340"/>
            <a:chOff x="7423022" y="3558638"/>
            <a:chExt cx="571045" cy="309861"/>
          </a:xfrm>
        </p:grpSpPr>
        <p:sp>
          <p:nvSpPr>
            <p:cNvPr id="51" name="Cylinder 513">
              <a:extLst>
                <a:ext uri="{FF2B5EF4-FFF2-40B4-BE49-F238E27FC236}">
                  <a16:creationId xmlns:a16="http://schemas.microsoft.com/office/drawing/2014/main" id="{03EE758C-98F9-4807-8411-A77A9F7F5F96}"/>
                </a:ext>
              </a:extLst>
            </p:cNvPr>
            <p:cNvSpPr/>
            <p:nvPr/>
          </p:nvSpPr>
          <p:spPr bwMode="auto">
            <a:xfrm>
              <a:off x="7423022" y="3558638"/>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52" name="Group 51">
              <a:extLst>
                <a:ext uri="{FF2B5EF4-FFF2-40B4-BE49-F238E27FC236}">
                  <a16:creationId xmlns:a16="http://schemas.microsoft.com/office/drawing/2014/main" id="{9FAC7BB6-B90E-4FA1-9C73-3D85781A99C8}"/>
                </a:ext>
              </a:extLst>
            </p:cNvPr>
            <p:cNvGrpSpPr/>
            <p:nvPr/>
          </p:nvGrpSpPr>
          <p:grpSpPr>
            <a:xfrm>
              <a:off x="7701544" y="3574151"/>
              <a:ext cx="292523" cy="262441"/>
              <a:chOff x="1275510" y="6072184"/>
              <a:chExt cx="508602" cy="456298"/>
            </a:xfrm>
            <a:solidFill>
              <a:srgbClr val="FFFFFF">
                <a:lumMod val="95000"/>
              </a:srgbClr>
            </a:solidFill>
          </p:grpSpPr>
          <p:grpSp>
            <p:nvGrpSpPr>
              <p:cNvPr id="53" name="Group 52">
                <a:extLst>
                  <a:ext uri="{FF2B5EF4-FFF2-40B4-BE49-F238E27FC236}">
                    <a16:creationId xmlns:a16="http://schemas.microsoft.com/office/drawing/2014/main" id="{D46A7C44-07CC-4EE9-9634-0ACF2AA09246}"/>
                  </a:ext>
                </a:extLst>
              </p:cNvPr>
              <p:cNvGrpSpPr/>
              <p:nvPr/>
            </p:nvGrpSpPr>
            <p:grpSpPr>
              <a:xfrm>
                <a:off x="1275510" y="6224584"/>
                <a:ext cx="508602" cy="151498"/>
                <a:chOff x="551886" y="4945335"/>
                <a:chExt cx="508602" cy="151498"/>
              </a:xfrm>
              <a:grpFill/>
            </p:grpSpPr>
            <p:sp>
              <p:nvSpPr>
                <p:cNvPr id="62" name="Rectangle 61">
                  <a:extLst>
                    <a:ext uri="{FF2B5EF4-FFF2-40B4-BE49-F238E27FC236}">
                      <a16:creationId xmlns:a16="http://schemas.microsoft.com/office/drawing/2014/main" id="{E04B57DE-D190-4B55-8EB6-E8268D8F723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C9A84EA0-7650-4220-9BD2-C5DD87ECEE5C}"/>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9CA4476-E4B3-4866-BB3B-79381B369EB5}"/>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4" name="Group 53">
                <a:extLst>
                  <a:ext uri="{FF2B5EF4-FFF2-40B4-BE49-F238E27FC236}">
                    <a16:creationId xmlns:a16="http://schemas.microsoft.com/office/drawing/2014/main" id="{76AAA43D-03AF-4F76-A837-A2B6E9C0D7FD}"/>
                  </a:ext>
                </a:extLst>
              </p:cNvPr>
              <p:cNvGrpSpPr/>
              <p:nvPr/>
            </p:nvGrpSpPr>
            <p:grpSpPr>
              <a:xfrm>
                <a:off x="1275510" y="6376984"/>
                <a:ext cx="508602" cy="151498"/>
                <a:chOff x="551886" y="4945335"/>
                <a:chExt cx="508602" cy="151498"/>
              </a:xfrm>
              <a:grpFill/>
            </p:grpSpPr>
            <p:sp>
              <p:nvSpPr>
                <p:cNvPr id="59" name="Rectangle 58">
                  <a:extLst>
                    <a:ext uri="{FF2B5EF4-FFF2-40B4-BE49-F238E27FC236}">
                      <a16:creationId xmlns:a16="http://schemas.microsoft.com/office/drawing/2014/main" id="{EEC46AAB-AD90-4E69-8EDF-A44E9B1D3251}"/>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29ABB24B-5CC2-4681-A40D-4A6753990B5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38D654E5-A174-49C6-BCBB-33F78E01E1BA}"/>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5" name="Group 54">
                <a:extLst>
                  <a:ext uri="{FF2B5EF4-FFF2-40B4-BE49-F238E27FC236}">
                    <a16:creationId xmlns:a16="http://schemas.microsoft.com/office/drawing/2014/main" id="{EAD99B23-6646-461A-A1A5-4168C818183C}"/>
                  </a:ext>
                </a:extLst>
              </p:cNvPr>
              <p:cNvGrpSpPr/>
              <p:nvPr/>
            </p:nvGrpSpPr>
            <p:grpSpPr>
              <a:xfrm>
                <a:off x="1275510" y="6072184"/>
                <a:ext cx="508602" cy="151498"/>
                <a:chOff x="551886" y="4945335"/>
                <a:chExt cx="508602" cy="151498"/>
              </a:xfrm>
              <a:grpFill/>
            </p:grpSpPr>
            <p:sp>
              <p:nvSpPr>
                <p:cNvPr id="56" name="Rectangle 55">
                  <a:extLst>
                    <a:ext uri="{FF2B5EF4-FFF2-40B4-BE49-F238E27FC236}">
                      <a16:creationId xmlns:a16="http://schemas.microsoft.com/office/drawing/2014/main" id="{90E92C6C-E2C1-4053-A627-1369A53B618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0957E3B6-F09E-4E5F-AE43-84AC91DF738D}"/>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61F6761-02F8-4418-9DF2-5E4F4A9F5D52}"/>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65" name="Cylinder 513">
            <a:extLst>
              <a:ext uri="{FF2B5EF4-FFF2-40B4-BE49-F238E27FC236}">
                <a16:creationId xmlns:a16="http://schemas.microsoft.com/office/drawing/2014/main" id="{B8DFF742-3D08-4355-A29B-7D3C31548AF4}"/>
              </a:ext>
            </a:extLst>
          </p:cNvPr>
          <p:cNvSpPr/>
          <p:nvPr/>
        </p:nvSpPr>
        <p:spPr bwMode="auto">
          <a:xfrm>
            <a:off x="9977371" y="3058466"/>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1EEC8164-8217-47BF-A527-1E0197C155F0}"/>
              </a:ext>
            </a:extLst>
          </p:cNvPr>
          <p:cNvGrpSpPr/>
          <p:nvPr/>
        </p:nvGrpSpPr>
        <p:grpSpPr>
          <a:xfrm>
            <a:off x="10255893" y="3073979"/>
            <a:ext cx="292523" cy="262441"/>
            <a:chOff x="1275510" y="6072184"/>
            <a:chExt cx="508602" cy="456298"/>
          </a:xfrm>
          <a:solidFill>
            <a:srgbClr val="FFFFFF">
              <a:lumMod val="95000"/>
            </a:srgbClr>
          </a:solidFill>
        </p:grpSpPr>
        <p:grpSp>
          <p:nvGrpSpPr>
            <p:cNvPr id="67" name="Group 66">
              <a:extLst>
                <a:ext uri="{FF2B5EF4-FFF2-40B4-BE49-F238E27FC236}">
                  <a16:creationId xmlns:a16="http://schemas.microsoft.com/office/drawing/2014/main" id="{A41FACB5-F089-461D-A313-4F259DB38897}"/>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0F12C1C4-CE6C-4417-A4EB-41B702EC8606}"/>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3B77431E-A034-49A4-BE98-116CD3511D8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0FC63851-C9C4-4CDB-93B4-9699479FCBE0}"/>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8" name="Group 67">
              <a:extLst>
                <a:ext uri="{FF2B5EF4-FFF2-40B4-BE49-F238E27FC236}">
                  <a16:creationId xmlns:a16="http://schemas.microsoft.com/office/drawing/2014/main" id="{BAE983B2-3B66-4107-B1E4-4C5715C80880}"/>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78BB4E36-B0BB-46B2-BEC5-16EF8B5E1F13}"/>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A4BEAFDE-5B71-41C2-B401-7E7AB6E15C4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24967C58-3326-4813-8CF8-8597DEAF8289}"/>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9" name="Group 68">
              <a:extLst>
                <a:ext uri="{FF2B5EF4-FFF2-40B4-BE49-F238E27FC236}">
                  <a16:creationId xmlns:a16="http://schemas.microsoft.com/office/drawing/2014/main" id="{B7DFE5E9-166B-49ED-AAB0-5BAA7A65D6B3}"/>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B09DE4C5-C147-47D6-82BA-BAE1193B71B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73E9102C-2D42-4F90-A9D1-58A80C20B40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C85253DA-46A5-41D0-976B-9D85502F74DF}"/>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sp>
        <p:nvSpPr>
          <p:cNvPr id="79" name="Cylinder 513">
            <a:extLst>
              <a:ext uri="{FF2B5EF4-FFF2-40B4-BE49-F238E27FC236}">
                <a16:creationId xmlns:a16="http://schemas.microsoft.com/office/drawing/2014/main" id="{B660AA73-C63F-4AF6-BCD9-DBFD427303A9}"/>
              </a:ext>
            </a:extLst>
          </p:cNvPr>
          <p:cNvSpPr/>
          <p:nvPr/>
        </p:nvSpPr>
        <p:spPr bwMode="auto">
          <a:xfrm>
            <a:off x="10935325" y="2771933"/>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80" name="Group 79">
            <a:extLst>
              <a:ext uri="{FF2B5EF4-FFF2-40B4-BE49-F238E27FC236}">
                <a16:creationId xmlns:a16="http://schemas.microsoft.com/office/drawing/2014/main" id="{666D41ED-B0C0-4947-881E-F249CB0DBEEA}"/>
              </a:ext>
            </a:extLst>
          </p:cNvPr>
          <p:cNvGrpSpPr/>
          <p:nvPr/>
        </p:nvGrpSpPr>
        <p:grpSpPr>
          <a:xfrm>
            <a:off x="11213847" y="2787446"/>
            <a:ext cx="292523" cy="262441"/>
            <a:chOff x="1275510" y="6072184"/>
            <a:chExt cx="508602" cy="456298"/>
          </a:xfrm>
        </p:grpSpPr>
        <p:grpSp>
          <p:nvGrpSpPr>
            <p:cNvPr id="81" name="Group 80">
              <a:extLst>
                <a:ext uri="{FF2B5EF4-FFF2-40B4-BE49-F238E27FC236}">
                  <a16:creationId xmlns:a16="http://schemas.microsoft.com/office/drawing/2014/main" id="{D1AFD993-6925-4884-8D81-0E4F09AD3D1A}"/>
                </a:ext>
              </a:extLst>
            </p:cNvPr>
            <p:cNvGrpSpPr/>
            <p:nvPr/>
          </p:nvGrpSpPr>
          <p:grpSpPr>
            <a:xfrm>
              <a:off x="1275510" y="6224584"/>
              <a:ext cx="508602" cy="151498"/>
              <a:chOff x="551886" y="4945335"/>
              <a:chExt cx="508602" cy="151498"/>
            </a:xfrm>
          </p:grpSpPr>
          <p:sp>
            <p:nvSpPr>
              <p:cNvPr id="90" name="Rectangle 89">
                <a:extLst>
                  <a:ext uri="{FF2B5EF4-FFF2-40B4-BE49-F238E27FC236}">
                    <a16:creationId xmlns:a16="http://schemas.microsoft.com/office/drawing/2014/main" id="{DB52AA92-EE5B-4CE1-89FB-529C2689A418}"/>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E18D4999-DF5B-4D25-AC6B-AFE14F42DC7F}"/>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C9976CD1-0CD2-4005-874F-8BB1CF8F467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82" name="Group 81">
              <a:extLst>
                <a:ext uri="{FF2B5EF4-FFF2-40B4-BE49-F238E27FC236}">
                  <a16:creationId xmlns:a16="http://schemas.microsoft.com/office/drawing/2014/main" id="{9AEDCA38-41C9-4965-8CC7-DF791FAADABE}"/>
                </a:ext>
              </a:extLst>
            </p:cNvPr>
            <p:cNvGrpSpPr/>
            <p:nvPr/>
          </p:nvGrpSpPr>
          <p:grpSpPr>
            <a:xfrm>
              <a:off x="1275510" y="6376984"/>
              <a:ext cx="508602" cy="151498"/>
              <a:chOff x="551886" y="4945335"/>
              <a:chExt cx="508602" cy="151498"/>
            </a:xfrm>
          </p:grpSpPr>
          <p:sp>
            <p:nvSpPr>
              <p:cNvPr id="87" name="Rectangle 86">
                <a:extLst>
                  <a:ext uri="{FF2B5EF4-FFF2-40B4-BE49-F238E27FC236}">
                    <a16:creationId xmlns:a16="http://schemas.microsoft.com/office/drawing/2014/main" id="{96076F1C-3661-413B-B8CB-FFEF76C5FB0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CBCBCCD3-30C6-49E7-8641-13F676AC2F7A}"/>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4E62FF79-65E2-46C8-8B36-64F7F854269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83" name="Group 82">
              <a:extLst>
                <a:ext uri="{FF2B5EF4-FFF2-40B4-BE49-F238E27FC236}">
                  <a16:creationId xmlns:a16="http://schemas.microsoft.com/office/drawing/2014/main" id="{AFBBEECB-7303-4A1E-B5C9-EAA7B0C26C08}"/>
                </a:ext>
              </a:extLst>
            </p:cNvPr>
            <p:cNvGrpSpPr/>
            <p:nvPr/>
          </p:nvGrpSpPr>
          <p:grpSpPr>
            <a:xfrm>
              <a:off x="1275510" y="6072184"/>
              <a:ext cx="508602" cy="151498"/>
              <a:chOff x="551886" y="4945335"/>
              <a:chExt cx="508602" cy="151498"/>
            </a:xfrm>
          </p:grpSpPr>
          <p:sp>
            <p:nvSpPr>
              <p:cNvPr id="84" name="Rectangle 83">
                <a:extLst>
                  <a:ext uri="{FF2B5EF4-FFF2-40B4-BE49-F238E27FC236}">
                    <a16:creationId xmlns:a16="http://schemas.microsoft.com/office/drawing/2014/main" id="{22BE2C9D-E2C5-426D-B22D-91A86B44D6B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7691FE1-5AC5-4580-BA09-9957033E4331}"/>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A19766C6-BEE7-41A1-AF78-C045A9351C72}"/>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sp>
        <p:nvSpPr>
          <p:cNvPr id="93" name="Cylinder 513">
            <a:extLst>
              <a:ext uri="{FF2B5EF4-FFF2-40B4-BE49-F238E27FC236}">
                <a16:creationId xmlns:a16="http://schemas.microsoft.com/office/drawing/2014/main" id="{855972FB-953E-4ECF-A05C-38D24CF15FCE}"/>
              </a:ext>
            </a:extLst>
          </p:cNvPr>
          <p:cNvSpPr/>
          <p:nvPr/>
        </p:nvSpPr>
        <p:spPr bwMode="auto">
          <a:xfrm>
            <a:off x="10649258" y="194369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94" name="Group 93">
            <a:extLst>
              <a:ext uri="{FF2B5EF4-FFF2-40B4-BE49-F238E27FC236}">
                <a16:creationId xmlns:a16="http://schemas.microsoft.com/office/drawing/2014/main" id="{CAC1167B-CD2F-4182-85F0-C5B0899505EB}"/>
              </a:ext>
            </a:extLst>
          </p:cNvPr>
          <p:cNvGrpSpPr/>
          <p:nvPr/>
        </p:nvGrpSpPr>
        <p:grpSpPr>
          <a:xfrm>
            <a:off x="10927780" y="1959212"/>
            <a:ext cx="292523" cy="262441"/>
            <a:chOff x="1275510" y="6072184"/>
            <a:chExt cx="508602" cy="456298"/>
          </a:xfrm>
          <a:solidFill>
            <a:srgbClr val="FFFFFF">
              <a:lumMod val="95000"/>
            </a:srgbClr>
          </a:solidFill>
        </p:grpSpPr>
        <p:grpSp>
          <p:nvGrpSpPr>
            <p:cNvPr id="95" name="Group 94">
              <a:extLst>
                <a:ext uri="{FF2B5EF4-FFF2-40B4-BE49-F238E27FC236}">
                  <a16:creationId xmlns:a16="http://schemas.microsoft.com/office/drawing/2014/main" id="{93FE15E6-E4BF-4321-BC79-C8072E2F33E6}"/>
                </a:ext>
              </a:extLst>
            </p:cNvPr>
            <p:cNvGrpSpPr/>
            <p:nvPr/>
          </p:nvGrpSpPr>
          <p:grpSpPr>
            <a:xfrm>
              <a:off x="1275510" y="6224584"/>
              <a:ext cx="508602" cy="151498"/>
              <a:chOff x="551886" y="4945335"/>
              <a:chExt cx="508602" cy="151498"/>
            </a:xfrm>
            <a:grpFill/>
          </p:grpSpPr>
          <p:sp>
            <p:nvSpPr>
              <p:cNvPr id="104" name="Rectangle 103">
                <a:extLst>
                  <a:ext uri="{FF2B5EF4-FFF2-40B4-BE49-F238E27FC236}">
                    <a16:creationId xmlns:a16="http://schemas.microsoft.com/office/drawing/2014/main" id="{AF7B1DCD-639D-4094-928C-D6EAEBDC5A0D}"/>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27D1E9E3-70E8-4002-942D-422EB0808B3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5B33E1B-C779-4AE6-A72C-5E0E061269C9}"/>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96" name="Group 95">
              <a:extLst>
                <a:ext uri="{FF2B5EF4-FFF2-40B4-BE49-F238E27FC236}">
                  <a16:creationId xmlns:a16="http://schemas.microsoft.com/office/drawing/2014/main" id="{F9676F30-A541-4A67-A7A2-39B32767D59F}"/>
                </a:ext>
              </a:extLst>
            </p:cNvPr>
            <p:cNvGrpSpPr/>
            <p:nvPr/>
          </p:nvGrpSpPr>
          <p:grpSpPr>
            <a:xfrm>
              <a:off x="1275510" y="6376984"/>
              <a:ext cx="508602" cy="151498"/>
              <a:chOff x="551886" y="4945335"/>
              <a:chExt cx="508602" cy="151498"/>
            </a:xfrm>
            <a:grpFill/>
          </p:grpSpPr>
          <p:sp>
            <p:nvSpPr>
              <p:cNvPr id="101" name="Rectangle 100">
                <a:extLst>
                  <a:ext uri="{FF2B5EF4-FFF2-40B4-BE49-F238E27FC236}">
                    <a16:creationId xmlns:a16="http://schemas.microsoft.com/office/drawing/2014/main" id="{7B5F5E6B-D5FC-4791-99EC-6985430AC5E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E1AF809E-E5FC-499A-81D9-948836961F3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50D87523-528F-4173-92B6-6D83C9022B9D}"/>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97" name="Group 96">
              <a:extLst>
                <a:ext uri="{FF2B5EF4-FFF2-40B4-BE49-F238E27FC236}">
                  <a16:creationId xmlns:a16="http://schemas.microsoft.com/office/drawing/2014/main" id="{26689B80-30FA-437B-9A89-EE6E8DA7DA42}"/>
                </a:ext>
              </a:extLst>
            </p:cNvPr>
            <p:cNvGrpSpPr/>
            <p:nvPr/>
          </p:nvGrpSpPr>
          <p:grpSpPr>
            <a:xfrm>
              <a:off x="1275510" y="6072184"/>
              <a:ext cx="508602" cy="151498"/>
              <a:chOff x="551886" y="4945335"/>
              <a:chExt cx="508602" cy="151498"/>
            </a:xfrm>
            <a:grpFill/>
          </p:grpSpPr>
          <p:sp>
            <p:nvSpPr>
              <p:cNvPr id="98" name="Rectangle 97">
                <a:extLst>
                  <a:ext uri="{FF2B5EF4-FFF2-40B4-BE49-F238E27FC236}">
                    <a16:creationId xmlns:a16="http://schemas.microsoft.com/office/drawing/2014/main" id="{0AE1D66D-44AB-4A26-A454-D94A6382E0F7}"/>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5CA07895-E740-4200-B850-13175697560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5B931499-1E2B-478D-9BF0-AFDE2EC8C8CE}"/>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107" name="Group 106">
            <a:extLst>
              <a:ext uri="{FF2B5EF4-FFF2-40B4-BE49-F238E27FC236}">
                <a16:creationId xmlns:a16="http://schemas.microsoft.com/office/drawing/2014/main" id="{9CB610CE-8208-43ED-9DAF-DE31D1CCDA13}"/>
              </a:ext>
            </a:extLst>
          </p:cNvPr>
          <p:cNvGrpSpPr/>
          <p:nvPr/>
        </p:nvGrpSpPr>
        <p:grpSpPr>
          <a:xfrm>
            <a:off x="8808259" y="2098629"/>
            <a:ext cx="2176184" cy="2139183"/>
            <a:chOff x="8808259" y="2098629"/>
            <a:chExt cx="2176184" cy="2139183"/>
          </a:xfrm>
        </p:grpSpPr>
        <p:cxnSp>
          <p:nvCxnSpPr>
            <p:cNvPr id="108" name="Connector: Elbow 107">
              <a:extLst>
                <a:ext uri="{FF2B5EF4-FFF2-40B4-BE49-F238E27FC236}">
                  <a16:creationId xmlns:a16="http://schemas.microsoft.com/office/drawing/2014/main" id="{16B57009-3AE5-4C21-B856-6A61BE32700C}"/>
                </a:ext>
              </a:extLst>
            </p:cNvPr>
            <p:cNvCxnSpPr>
              <a:cxnSpLocks/>
              <a:stCxn id="93" idx="2"/>
              <a:endCxn id="65" idx="2"/>
            </p:cNvCxnSpPr>
            <p:nvPr/>
          </p:nvCxnSpPr>
          <p:spPr>
            <a:xfrm rot="10800000" flipV="1">
              <a:off x="9977372" y="2098629"/>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109" name="Connector: Elbow 108">
              <a:extLst>
                <a:ext uri="{FF2B5EF4-FFF2-40B4-BE49-F238E27FC236}">
                  <a16:creationId xmlns:a16="http://schemas.microsoft.com/office/drawing/2014/main" id="{59098D82-A564-4D86-9671-39222FBA1A37}"/>
                </a:ext>
              </a:extLst>
            </p:cNvPr>
            <p:cNvCxnSpPr>
              <a:cxnSpLocks/>
              <a:stCxn id="79" idx="2"/>
              <a:endCxn id="36" idx="2"/>
            </p:cNvCxnSpPr>
            <p:nvPr/>
          </p:nvCxnSpPr>
          <p:spPr>
            <a:xfrm rot="10800000" flipH="1" flipV="1">
              <a:off x="10935324" y="2926864"/>
              <a:ext cx="49119" cy="1310948"/>
            </a:xfrm>
            <a:prstGeom prst="bentConnector3">
              <a:avLst>
                <a:gd name="adj1" fmla="val -465400"/>
              </a:avLst>
            </a:prstGeom>
            <a:noFill/>
            <a:ln w="12700" cap="flat" cmpd="sng" algn="ctr">
              <a:solidFill>
                <a:srgbClr val="0078D7"/>
              </a:solidFill>
              <a:prstDash val="solid"/>
              <a:headEnd type="none"/>
              <a:tailEnd type="none"/>
            </a:ln>
            <a:effectLst/>
          </p:spPr>
        </p:cxnSp>
        <p:cxnSp>
          <p:nvCxnSpPr>
            <p:cNvPr id="110" name="Connector: Elbow 109">
              <a:extLst>
                <a:ext uri="{FF2B5EF4-FFF2-40B4-BE49-F238E27FC236}">
                  <a16:creationId xmlns:a16="http://schemas.microsoft.com/office/drawing/2014/main" id="{42D36006-503C-461B-B15E-BF6AF8C64937}"/>
                </a:ext>
              </a:extLst>
            </p:cNvPr>
            <p:cNvCxnSpPr>
              <a:cxnSpLocks/>
              <a:stCxn id="35" idx="4"/>
            </p:cNvCxnSpPr>
            <p:nvPr/>
          </p:nvCxnSpPr>
          <p:spPr>
            <a:xfrm rot="16200000" flipH="1">
              <a:off x="9159651" y="2472680"/>
              <a:ext cx="234393" cy="937177"/>
            </a:xfrm>
            <a:prstGeom prst="bentConnector2">
              <a:avLst/>
            </a:prstGeom>
            <a:noFill/>
            <a:ln w="12700" cap="flat" cmpd="sng" algn="ctr">
              <a:solidFill>
                <a:srgbClr val="0078D7"/>
              </a:solidFill>
              <a:prstDash val="solid"/>
              <a:headEnd type="none"/>
              <a:tailEnd type="none"/>
            </a:ln>
            <a:effectLst/>
          </p:spPr>
        </p:cxnSp>
      </p:grpSp>
    </p:spTree>
    <p:extLst>
      <p:ext uri="{BB962C8B-B14F-4D97-AF65-F5344CB8AC3E}">
        <p14:creationId xmlns:p14="http://schemas.microsoft.com/office/powerpoint/2010/main" val="213830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79" grpId="0" animBg="1"/>
      <p:bldP spid="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Stand-by Replicas</a:t>
            </a:r>
          </a:p>
        </p:txBody>
      </p:sp>
      <p:graphicFrame>
        <p:nvGraphicFramePr>
          <p:cNvPr id="6" name="Content Placeholder 5">
            <a:extLst>
              <a:ext uri="{FF2B5EF4-FFF2-40B4-BE49-F238E27FC236}">
                <a16:creationId xmlns:a16="http://schemas.microsoft.com/office/drawing/2014/main" id="{8FB1CD67-611C-4A6F-AF80-0F293EC01A3B}"/>
              </a:ext>
            </a:extLst>
          </p:cNvPr>
          <p:cNvGraphicFramePr>
            <a:graphicFrameLocks noGrp="1"/>
          </p:cNvGraphicFramePr>
          <p:nvPr>
            <p:ph sz="quarter" idx="13"/>
          </p:nvPr>
        </p:nvGraphicFramePr>
        <p:xfrm>
          <a:off x="655638" y="1408114"/>
          <a:ext cx="36115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computer&#10;&#10;Description automatically generated">
            <a:extLst>
              <a:ext uri="{FF2B5EF4-FFF2-40B4-BE49-F238E27FC236}">
                <a16:creationId xmlns:a16="http://schemas.microsoft.com/office/drawing/2014/main" id="{1E181C42-D0BC-6A6B-9A9B-26B982A48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0600" y="1676400"/>
            <a:ext cx="7051270" cy="42047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493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dirty="0"/>
              <a:t>Failover groups extend geo-replication</a:t>
            </a:r>
          </a:p>
        </p:txBody>
      </p:sp>
      <p:graphicFrame>
        <p:nvGraphicFramePr>
          <p:cNvPr id="120" name="Content Placeholder 119">
            <a:extLst>
              <a:ext uri="{FF2B5EF4-FFF2-40B4-BE49-F238E27FC236}">
                <a16:creationId xmlns:a16="http://schemas.microsoft.com/office/drawing/2014/main" id="{4B8EB191-1A42-41BE-803F-34D19A3384DC}"/>
              </a:ext>
            </a:extLst>
          </p:cNvPr>
          <p:cNvGraphicFramePr>
            <a:graphicFrameLocks noGrp="1"/>
          </p:cNvGraphicFramePr>
          <p:nvPr>
            <p:ph sz="quarter" idx="13"/>
            <p:extLst>
              <p:ext uri="{D42A27DB-BD31-4B8C-83A1-F6EECF244321}">
                <p14:modId xmlns:p14="http://schemas.microsoft.com/office/powerpoint/2010/main" val="3567446527"/>
              </p:ext>
            </p:extLst>
          </p:nvPr>
        </p:nvGraphicFramePr>
        <p:xfrm>
          <a:off x="745314" y="1089961"/>
          <a:ext cx="4983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DF69E26-4C95-48CC-B97C-68586B55BB2A}"/>
              </a:ext>
            </a:extLst>
          </p:cNvPr>
          <p:cNvSpPr txBox="1"/>
          <p:nvPr/>
        </p:nvSpPr>
        <p:spPr>
          <a:xfrm>
            <a:off x="8453895" y="1996502"/>
            <a:ext cx="2721200"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cs typeface="Segoe UI Semilight" panose="020B0402040204020203" pitchFamily="34" charset="0"/>
              </a:rPr>
              <a:t>mydb.myserver.windows.database.net</a:t>
            </a:r>
          </a:p>
        </p:txBody>
      </p:sp>
      <p:sp>
        <p:nvSpPr>
          <p:cNvPr id="6" name="Rectangle: Rounded Corners 67">
            <a:extLst>
              <a:ext uri="{FF2B5EF4-FFF2-40B4-BE49-F238E27FC236}">
                <a16:creationId xmlns:a16="http://schemas.microsoft.com/office/drawing/2014/main" id="{0BE26B01-A8C4-417C-9FC7-7646287EEA22}"/>
              </a:ext>
            </a:extLst>
          </p:cNvPr>
          <p:cNvSpPr/>
          <p:nvPr/>
        </p:nvSpPr>
        <p:spPr bwMode="auto">
          <a:xfrm>
            <a:off x="9818812" y="1648535"/>
            <a:ext cx="465467" cy="276999"/>
          </a:xfrm>
          <a:prstGeom prst="rect">
            <a:avLst/>
          </a:prstGeom>
          <a:ln>
            <a:noFill/>
          </a:ln>
        </p:spPr>
        <p:txBody>
          <a:bodyPr wrap="square" rtlCol="0">
            <a:spAutoFit/>
          </a:bodyPr>
          <a:lstStyle/>
          <a:p>
            <a:pPr algn="ctr" defTabSz="914554">
              <a:defRPr/>
            </a:pPr>
            <a:r>
              <a:rPr lang="en-US" sz="1200" kern="0">
                <a:solidFill>
                  <a:srgbClr val="0078D7"/>
                </a:solidFill>
                <a:latin typeface="Segoe UI Semilight" panose="020B0402040204020203" pitchFamily="34" charset="0"/>
                <a:cs typeface="Segoe UI Semilight" panose="020B0402040204020203" pitchFamily="34" charset="0"/>
              </a:rPr>
              <a:t>alias</a:t>
            </a:r>
          </a:p>
        </p:txBody>
      </p:sp>
      <p:grpSp>
        <p:nvGrpSpPr>
          <p:cNvPr id="8" name="Group 7">
            <a:extLst>
              <a:ext uri="{FF2B5EF4-FFF2-40B4-BE49-F238E27FC236}">
                <a16:creationId xmlns:a16="http://schemas.microsoft.com/office/drawing/2014/main" id="{0BE7EF4D-DC4E-43DB-813C-20FFD87DF30E}"/>
              </a:ext>
            </a:extLst>
          </p:cNvPr>
          <p:cNvGrpSpPr/>
          <p:nvPr/>
        </p:nvGrpSpPr>
        <p:grpSpPr>
          <a:xfrm>
            <a:off x="9515827" y="1102101"/>
            <a:ext cx="654710" cy="493858"/>
            <a:chOff x="2067517" y="1575258"/>
            <a:chExt cx="350721" cy="264555"/>
          </a:xfrm>
        </p:grpSpPr>
        <p:grpSp>
          <p:nvGrpSpPr>
            <p:cNvPr id="9" name="Group 8">
              <a:extLst>
                <a:ext uri="{FF2B5EF4-FFF2-40B4-BE49-F238E27FC236}">
                  <a16:creationId xmlns:a16="http://schemas.microsoft.com/office/drawing/2014/main" id="{447C390E-EF3B-4772-ABD6-64FE3BFBA21A}"/>
                </a:ext>
              </a:extLst>
            </p:cNvPr>
            <p:cNvGrpSpPr/>
            <p:nvPr/>
          </p:nvGrpSpPr>
          <p:grpSpPr>
            <a:xfrm>
              <a:off x="2067517" y="1575258"/>
              <a:ext cx="350721" cy="264555"/>
              <a:chOff x="2067517" y="1575258"/>
              <a:chExt cx="350721" cy="264555"/>
            </a:xfrm>
          </p:grpSpPr>
          <p:sp>
            <p:nvSpPr>
              <p:cNvPr id="17" name="Rectangle 9">
                <a:extLst>
                  <a:ext uri="{FF2B5EF4-FFF2-40B4-BE49-F238E27FC236}">
                    <a16:creationId xmlns:a16="http://schemas.microsoft.com/office/drawing/2014/main" id="{F43432A7-53E1-4E30-8EDF-6485422EF0B3}"/>
                  </a:ext>
                </a:extLst>
              </p:cNvPr>
              <p:cNvSpPr>
                <a:spLocks noChangeArrowheads="1"/>
              </p:cNvSpPr>
              <p:nvPr/>
            </p:nvSpPr>
            <p:spPr bwMode="auto">
              <a:xfrm>
                <a:off x="2067518" y="1575258"/>
                <a:ext cx="350720"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 name="Line 10">
                <a:extLst>
                  <a:ext uri="{FF2B5EF4-FFF2-40B4-BE49-F238E27FC236}">
                    <a16:creationId xmlns:a16="http://schemas.microsoft.com/office/drawing/2014/main" id="{5FF92834-CD51-4CA3-93CF-8F6C1E4B93D8}"/>
                  </a:ext>
                </a:extLst>
              </p:cNvPr>
              <p:cNvSpPr>
                <a:spLocks noChangeShapeType="1"/>
              </p:cNvSpPr>
              <p:nvPr/>
            </p:nvSpPr>
            <p:spPr bwMode="auto">
              <a:xfrm flipH="1">
                <a:off x="2067517" y="1647026"/>
                <a:ext cx="35072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0" name="Group 9">
              <a:extLst>
                <a:ext uri="{FF2B5EF4-FFF2-40B4-BE49-F238E27FC236}">
                  <a16:creationId xmlns:a16="http://schemas.microsoft.com/office/drawing/2014/main" id="{9027B8C9-4726-4F9E-BF39-0B1FA52B6FA0}"/>
                </a:ext>
              </a:extLst>
            </p:cNvPr>
            <p:cNvGrpSpPr/>
            <p:nvPr/>
          </p:nvGrpSpPr>
          <p:grpSpPr>
            <a:xfrm>
              <a:off x="2287367" y="1599181"/>
              <a:ext cx="95690" cy="23923"/>
              <a:chOff x="2287367" y="1599181"/>
              <a:chExt cx="95690" cy="23923"/>
            </a:xfrm>
          </p:grpSpPr>
          <p:sp>
            <p:nvSpPr>
              <p:cNvPr id="14" name="Oval 11">
                <a:extLst>
                  <a:ext uri="{FF2B5EF4-FFF2-40B4-BE49-F238E27FC236}">
                    <a16:creationId xmlns:a16="http://schemas.microsoft.com/office/drawing/2014/main" id="{7E206B0C-CF5A-4E10-889E-125FA18788CD}"/>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5" name="Oval 12">
                <a:extLst>
                  <a:ext uri="{FF2B5EF4-FFF2-40B4-BE49-F238E27FC236}">
                    <a16:creationId xmlns:a16="http://schemas.microsoft.com/office/drawing/2014/main" id="{C5F5D7D9-2D7E-47C7-8A77-9A4A5B81D51E}"/>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6" name="Oval 13">
                <a:extLst>
                  <a:ext uri="{FF2B5EF4-FFF2-40B4-BE49-F238E27FC236}">
                    <a16:creationId xmlns:a16="http://schemas.microsoft.com/office/drawing/2014/main" id="{FE3D5D00-6E6F-4055-A36A-F433EF33A670}"/>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1" name="Group 10">
              <a:extLst>
                <a:ext uri="{FF2B5EF4-FFF2-40B4-BE49-F238E27FC236}">
                  <a16:creationId xmlns:a16="http://schemas.microsoft.com/office/drawing/2014/main" id="{6BAFAE30-99D9-46EC-B3FE-2D681BAA65D4}"/>
                </a:ext>
              </a:extLst>
            </p:cNvPr>
            <p:cNvGrpSpPr/>
            <p:nvPr/>
          </p:nvGrpSpPr>
          <p:grpSpPr>
            <a:xfrm>
              <a:off x="2191677" y="1701907"/>
              <a:ext cx="95690" cy="90061"/>
              <a:chOff x="2191677" y="1701907"/>
              <a:chExt cx="95690" cy="90061"/>
            </a:xfrm>
          </p:grpSpPr>
          <p:sp>
            <p:nvSpPr>
              <p:cNvPr id="12" name="Freeform 14">
                <a:extLst>
                  <a:ext uri="{FF2B5EF4-FFF2-40B4-BE49-F238E27FC236}">
                    <a16:creationId xmlns:a16="http://schemas.microsoft.com/office/drawing/2014/main" id="{24637980-8074-4432-A6F4-7C9FF515C398}"/>
                  </a:ext>
                </a:extLst>
              </p:cNvPr>
              <p:cNvSpPr>
                <a:spLocks/>
              </p:cNvSpPr>
              <p:nvPr/>
            </p:nvSpPr>
            <p:spPr bwMode="auto">
              <a:xfrm>
                <a:off x="2191677"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 name="Line 15">
                <a:extLst>
                  <a:ext uri="{FF2B5EF4-FFF2-40B4-BE49-F238E27FC236}">
                    <a16:creationId xmlns:a16="http://schemas.microsoft.com/office/drawing/2014/main" id="{77743CDA-249B-4092-AEF1-B8C48DBE6C9F}"/>
                  </a:ext>
                </a:extLst>
              </p:cNvPr>
              <p:cNvSpPr>
                <a:spLocks noChangeShapeType="1"/>
              </p:cNvSpPr>
              <p:nvPr/>
            </p:nvSpPr>
            <p:spPr bwMode="auto">
              <a:xfrm>
                <a:off x="2241860"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cxnSp>
        <p:nvCxnSpPr>
          <p:cNvPr id="19" name="Straight Arrow Connector 18">
            <a:extLst>
              <a:ext uri="{FF2B5EF4-FFF2-40B4-BE49-F238E27FC236}">
                <a16:creationId xmlns:a16="http://schemas.microsoft.com/office/drawing/2014/main" id="{15EFD559-7F02-4372-B747-1B792AB8709E}"/>
              </a:ext>
            </a:extLst>
          </p:cNvPr>
          <p:cNvCxnSpPr>
            <a:cxnSpLocks/>
          </p:cNvCxnSpPr>
          <p:nvPr/>
        </p:nvCxnSpPr>
        <p:spPr>
          <a:xfrm>
            <a:off x="9817700" y="1640311"/>
            <a:ext cx="0" cy="366919"/>
          </a:xfrm>
          <a:prstGeom prst="straightConnector1">
            <a:avLst/>
          </a:prstGeom>
          <a:noFill/>
          <a:ln w="12700" cap="flat" cmpd="sng" algn="ctr">
            <a:solidFill>
              <a:srgbClr val="0078D7"/>
            </a:solidFill>
            <a:prstDash val="solid"/>
            <a:headEnd type="none"/>
            <a:tailEnd type="triangle"/>
          </a:ln>
          <a:effectLst/>
        </p:spPr>
      </p:cxnSp>
      <p:sp>
        <p:nvSpPr>
          <p:cNvPr id="20" name="Freeform: Shape 19">
            <a:extLst>
              <a:ext uri="{FF2B5EF4-FFF2-40B4-BE49-F238E27FC236}">
                <a16:creationId xmlns:a16="http://schemas.microsoft.com/office/drawing/2014/main" id="{DEA482EA-D6AF-4955-9A93-9E095FC88775}"/>
              </a:ext>
            </a:extLst>
          </p:cNvPr>
          <p:cNvSpPr>
            <a:spLocks/>
          </p:cNvSpPr>
          <p:nvPr/>
        </p:nvSpPr>
        <p:spPr bwMode="auto">
          <a:xfrm>
            <a:off x="5936231" y="2407773"/>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FFFFFF">
              <a:lumMod val="8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Cylinder 513">
            <a:extLst>
              <a:ext uri="{FF2B5EF4-FFF2-40B4-BE49-F238E27FC236}">
                <a16:creationId xmlns:a16="http://schemas.microsoft.com/office/drawing/2014/main" id="{272C897F-7F21-4C17-90DC-0A48DE8F9778}"/>
              </a:ext>
            </a:extLst>
          </p:cNvPr>
          <p:cNvSpPr/>
          <p:nvPr/>
        </p:nvSpPr>
        <p:spPr bwMode="auto">
          <a:xfrm>
            <a:off x="11136844" y="4958034"/>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A818E438-6D92-40D1-AD92-FCA5936CCCAF}"/>
              </a:ext>
            </a:extLst>
          </p:cNvPr>
          <p:cNvGrpSpPr/>
          <p:nvPr/>
        </p:nvGrpSpPr>
        <p:grpSpPr>
          <a:xfrm>
            <a:off x="11415366" y="4973547"/>
            <a:ext cx="292523" cy="262441"/>
            <a:chOff x="1275510" y="6072184"/>
            <a:chExt cx="508602" cy="456298"/>
          </a:xfrm>
        </p:grpSpPr>
        <p:grpSp>
          <p:nvGrpSpPr>
            <p:cNvPr id="23" name="Group 22">
              <a:extLst>
                <a:ext uri="{FF2B5EF4-FFF2-40B4-BE49-F238E27FC236}">
                  <a16:creationId xmlns:a16="http://schemas.microsoft.com/office/drawing/2014/main" id="{FECF3BCF-BDA9-4C2A-9A44-A45B29DF9DC7}"/>
                </a:ext>
              </a:extLst>
            </p:cNvPr>
            <p:cNvGrpSpPr/>
            <p:nvPr/>
          </p:nvGrpSpPr>
          <p:grpSpPr>
            <a:xfrm>
              <a:off x="1275510" y="6224584"/>
              <a:ext cx="508602" cy="151498"/>
              <a:chOff x="551886" y="4945335"/>
              <a:chExt cx="508602" cy="151498"/>
            </a:xfrm>
          </p:grpSpPr>
          <p:sp>
            <p:nvSpPr>
              <p:cNvPr id="32" name="Rectangle 31">
                <a:extLst>
                  <a:ext uri="{FF2B5EF4-FFF2-40B4-BE49-F238E27FC236}">
                    <a16:creationId xmlns:a16="http://schemas.microsoft.com/office/drawing/2014/main" id="{F8FE43FD-B736-4600-BCFE-0EAAC63C62C7}"/>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50F8577C-F392-415E-A8FE-C198A3F7E2F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F5A9693B-E70E-4A3C-8EAC-9F9A5B24F721}"/>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24" name="Group 23">
              <a:extLst>
                <a:ext uri="{FF2B5EF4-FFF2-40B4-BE49-F238E27FC236}">
                  <a16:creationId xmlns:a16="http://schemas.microsoft.com/office/drawing/2014/main" id="{7754CDAD-C134-483E-859E-A04FD13A2822}"/>
                </a:ext>
              </a:extLst>
            </p:cNvPr>
            <p:cNvGrpSpPr/>
            <p:nvPr/>
          </p:nvGrpSpPr>
          <p:grpSpPr>
            <a:xfrm>
              <a:off x="1275510" y="6376984"/>
              <a:ext cx="508602" cy="151498"/>
              <a:chOff x="551886" y="4945335"/>
              <a:chExt cx="508602" cy="151498"/>
            </a:xfrm>
          </p:grpSpPr>
          <p:sp>
            <p:nvSpPr>
              <p:cNvPr id="29" name="Rectangle 28">
                <a:extLst>
                  <a:ext uri="{FF2B5EF4-FFF2-40B4-BE49-F238E27FC236}">
                    <a16:creationId xmlns:a16="http://schemas.microsoft.com/office/drawing/2014/main" id="{BD8089AE-C838-4377-8D30-E2DF811824D1}"/>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0C03DE48-AB79-4351-BF04-3064B1B83939}"/>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AB645CAF-86B2-49DB-A24F-830A1A70041B}"/>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25" name="Group 24">
              <a:extLst>
                <a:ext uri="{FF2B5EF4-FFF2-40B4-BE49-F238E27FC236}">
                  <a16:creationId xmlns:a16="http://schemas.microsoft.com/office/drawing/2014/main" id="{6CCAC5E9-C96F-4CDA-9391-AC561243643A}"/>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6AC12823-E604-4F1C-BF9A-62CF3F31FDAA}"/>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264D5FA-BBD5-4B49-9B1E-737104CF9AAA}"/>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932AB93F-7C6F-43A7-A9C8-0F558B2A17D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35" name="Group 34">
            <a:extLst>
              <a:ext uri="{FF2B5EF4-FFF2-40B4-BE49-F238E27FC236}">
                <a16:creationId xmlns:a16="http://schemas.microsoft.com/office/drawing/2014/main" id="{06C5C9C8-4FD0-4C0A-AA80-258A90276EB3}"/>
              </a:ext>
            </a:extLst>
          </p:cNvPr>
          <p:cNvGrpSpPr/>
          <p:nvPr/>
        </p:nvGrpSpPr>
        <p:grpSpPr>
          <a:xfrm>
            <a:off x="8566091" y="3154284"/>
            <a:ext cx="844678" cy="458340"/>
            <a:chOff x="8413691" y="3808951"/>
            <a:chExt cx="844678" cy="458340"/>
          </a:xfrm>
        </p:grpSpPr>
        <p:sp>
          <p:nvSpPr>
            <p:cNvPr id="36" name="Cylinder 513">
              <a:extLst>
                <a:ext uri="{FF2B5EF4-FFF2-40B4-BE49-F238E27FC236}">
                  <a16:creationId xmlns:a16="http://schemas.microsoft.com/office/drawing/2014/main" id="{970E1206-2E22-429A-8354-BEDC7FAA2ACF}"/>
                </a:ext>
              </a:extLst>
            </p:cNvPr>
            <p:cNvSpPr/>
            <p:nvPr/>
          </p:nvSpPr>
          <p:spPr bwMode="auto">
            <a:xfrm>
              <a:off x="8413691" y="3808951"/>
              <a:ext cx="348878" cy="458340"/>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ABCE39E-3720-416A-8889-8D0220F4AB35}"/>
                </a:ext>
              </a:extLst>
            </p:cNvPr>
            <p:cNvGrpSpPr/>
            <p:nvPr/>
          </p:nvGrpSpPr>
          <p:grpSpPr>
            <a:xfrm>
              <a:off x="8825675" y="3831898"/>
              <a:ext cx="432694" cy="388197"/>
              <a:chOff x="1275510" y="6072184"/>
              <a:chExt cx="508602" cy="456298"/>
            </a:xfrm>
            <a:solidFill>
              <a:srgbClr val="FFFFFF">
                <a:lumMod val="95000"/>
              </a:srgbClr>
            </a:solidFill>
          </p:grpSpPr>
          <p:grpSp>
            <p:nvGrpSpPr>
              <p:cNvPr id="38" name="Group 37">
                <a:extLst>
                  <a:ext uri="{FF2B5EF4-FFF2-40B4-BE49-F238E27FC236}">
                    <a16:creationId xmlns:a16="http://schemas.microsoft.com/office/drawing/2014/main" id="{B898CE5F-EDBD-4EA6-AF27-54C31370B915}"/>
                  </a:ext>
                </a:extLst>
              </p:cNvPr>
              <p:cNvGrpSpPr/>
              <p:nvPr/>
            </p:nvGrpSpPr>
            <p:grpSpPr>
              <a:xfrm>
                <a:off x="1275510" y="6224584"/>
                <a:ext cx="508602" cy="151498"/>
                <a:chOff x="551886" y="4945335"/>
                <a:chExt cx="508602" cy="151498"/>
              </a:xfrm>
              <a:grpFill/>
            </p:grpSpPr>
            <p:sp>
              <p:nvSpPr>
                <p:cNvPr id="47" name="Rectangle 46">
                  <a:extLst>
                    <a:ext uri="{FF2B5EF4-FFF2-40B4-BE49-F238E27FC236}">
                      <a16:creationId xmlns:a16="http://schemas.microsoft.com/office/drawing/2014/main" id="{36294B36-9887-493C-8DF1-8BB3234384F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6A885560-DBB1-41B1-A214-A204D0A74AE2}"/>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83B40091-DEAA-4457-87A0-0D99FC84A06D}"/>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39" name="Group 38">
                <a:extLst>
                  <a:ext uri="{FF2B5EF4-FFF2-40B4-BE49-F238E27FC236}">
                    <a16:creationId xmlns:a16="http://schemas.microsoft.com/office/drawing/2014/main" id="{4FDF94ED-C02B-44E2-BE65-39A886AABD0B}"/>
                  </a:ext>
                </a:extLst>
              </p:cNvPr>
              <p:cNvGrpSpPr/>
              <p:nvPr/>
            </p:nvGrpSpPr>
            <p:grpSpPr>
              <a:xfrm>
                <a:off x="1275510" y="6376984"/>
                <a:ext cx="508602" cy="151498"/>
                <a:chOff x="551886" y="4945335"/>
                <a:chExt cx="508602" cy="151498"/>
              </a:xfrm>
              <a:grpFill/>
            </p:grpSpPr>
            <p:sp>
              <p:nvSpPr>
                <p:cNvPr id="44" name="Rectangle 43">
                  <a:extLst>
                    <a:ext uri="{FF2B5EF4-FFF2-40B4-BE49-F238E27FC236}">
                      <a16:creationId xmlns:a16="http://schemas.microsoft.com/office/drawing/2014/main" id="{14F3BACE-BF15-4930-B2CC-0A48B8B65B97}"/>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AFF5F549-ACDD-4699-A677-D43BE912C62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AA1BE85F-4EE8-460E-8AF0-402F82A8CFD6}"/>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40" name="Group 39">
                <a:extLst>
                  <a:ext uri="{FF2B5EF4-FFF2-40B4-BE49-F238E27FC236}">
                    <a16:creationId xmlns:a16="http://schemas.microsoft.com/office/drawing/2014/main" id="{260C1B25-967C-4A8F-8C5F-94848E3832F3}"/>
                  </a:ext>
                </a:extLst>
              </p:cNvPr>
              <p:cNvGrpSpPr/>
              <p:nvPr/>
            </p:nvGrpSpPr>
            <p:grpSpPr>
              <a:xfrm>
                <a:off x="1275510" y="6072184"/>
                <a:ext cx="508602" cy="151498"/>
                <a:chOff x="551886" y="4945335"/>
                <a:chExt cx="508602" cy="151498"/>
              </a:xfrm>
              <a:grpFill/>
            </p:grpSpPr>
            <p:sp>
              <p:nvSpPr>
                <p:cNvPr id="41" name="Rectangle 40">
                  <a:extLst>
                    <a:ext uri="{FF2B5EF4-FFF2-40B4-BE49-F238E27FC236}">
                      <a16:creationId xmlns:a16="http://schemas.microsoft.com/office/drawing/2014/main" id="{E19E4E29-7A41-440F-865C-87FDB0D8F999}"/>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1AED2C37-7454-4888-9D03-C180F9903DA1}"/>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F472DFC9-7D07-482E-B09B-0BA13E29DF78}"/>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50" name="Cylinder 513">
            <a:extLst>
              <a:ext uri="{FF2B5EF4-FFF2-40B4-BE49-F238E27FC236}">
                <a16:creationId xmlns:a16="http://schemas.microsoft.com/office/drawing/2014/main" id="{0C922111-2EA5-4649-A973-524666DD13A4}"/>
              </a:ext>
            </a:extLst>
          </p:cNvPr>
          <p:cNvSpPr/>
          <p:nvPr/>
        </p:nvSpPr>
        <p:spPr bwMode="auto">
          <a:xfrm>
            <a:off x="10129771" y="39336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CB4A9B0E-894D-426D-A93B-4E342D7F35B1}"/>
              </a:ext>
            </a:extLst>
          </p:cNvPr>
          <p:cNvGrpSpPr/>
          <p:nvPr/>
        </p:nvGrpSpPr>
        <p:grpSpPr>
          <a:xfrm>
            <a:off x="10408293" y="3949132"/>
            <a:ext cx="292523" cy="262441"/>
            <a:chOff x="1275510" y="6072184"/>
            <a:chExt cx="508602" cy="456298"/>
          </a:xfrm>
          <a:solidFill>
            <a:srgbClr val="FFFFFF">
              <a:lumMod val="95000"/>
            </a:srgbClr>
          </a:solidFill>
        </p:grpSpPr>
        <p:grpSp>
          <p:nvGrpSpPr>
            <p:cNvPr id="52" name="Group 51">
              <a:extLst>
                <a:ext uri="{FF2B5EF4-FFF2-40B4-BE49-F238E27FC236}">
                  <a16:creationId xmlns:a16="http://schemas.microsoft.com/office/drawing/2014/main" id="{75AEE731-25C9-4E72-8352-13508BA45622}"/>
                </a:ext>
              </a:extLst>
            </p:cNvPr>
            <p:cNvGrpSpPr/>
            <p:nvPr/>
          </p:nvGrpSpPr>
          <p:grpSpPr>
            <a:xfrm>
              <a:off x="1275510" y="6224584"/>
              <a:ext cx="508602" cy="151498"/>
              <a:chOff x="551886" y="4945335"/>
              <a:chExt cx="508602" cy="151498"/>
            </a:xfrm>
            <a:grpFill/>
          </p:grpSpPr>
          <p:sp>
            <p:nvSpPr>
              <p:cNvPr id="61" name="Rectangle 60">
                <a:extLst>
                  <a:ext uri="{FF2B5EF4-FFF2-40B4-BE49-F238E27FC236}">
                    <a16:creationId xmlns:a16="http://schemas.microsoft.com/office/drawing/2014/main" id="{147A2C07-499A-489E-891B-16CB7B7ACB00}"/>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0CFD3CA2-A4A5-4511-8FDB-340D6DE76A0F}"/>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AEFF5C21-6214-4637-AB50-89918B9F5E9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3" name="Group 52">
              <a:extLst>
                <a:ext uri="{FF2B5EF4-FFF2-40B4-BE49-F238E27FC236}">
                  <a16:creationId xmlns:a16="http://schemas.microsoft.com/office/drawing/2014/main" id="{4B6B698A-A0BD-42EA-9343-A32420FC67FE}"/>
                </a:ext>
              </a:extLst>
            </p:cNvPr>
            <p:cNvGrpSpPr/>
            <p:nvPr/>
          </p:nvGrpSpPr>
          <p:grpSpPr>
            <a:xfrm>
              <a:off x="1275510" y="6376984"/>
              <a:ext cx="508602" cy="151498"/>
              <a:chOff x="551886" y="4945335"/>
              <a:chExt cx="508602" cy="151498"/>
            </a:xfrm>
            <a:grpFill/>
          </p:grpSpPr>
          <p:sp>
            <p:nvSpPr>
              <p:cNvPr id="58" name="Rectangle 57">
                <a:extLst>
                  <a:ext uri="{FF2B5EF4-FFF2-40B4-BE49-F238E27FC236}">
                    <a16:creationId xmlns:a16="http://schemas.microsoft.com/office/drawing/2014/main" id="{3F4233C2-EE7E-48E7-835B-A4103C6E9CBC}"/>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8E2684AC-DF7D-46C0-9F0D-3A9C812C5A76}"/>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9F135E6E-6F9E-408A-925F-42C789CF5CF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4" name="Group 53">
              <a:extLst>
                <a:ext uri="{FF2B5EF4-FFF2-40B4-BE49-F238E27FC236}">
                  <a16:creationId xmlns:a16="http://schemas.microsoft.com/office/drawing/2014/main" id="{10A71233-5485-4F8A-9F62-C370CFD531C3}"/>
                </a:ext>
              </a:extLst>
            </p:cNvPr>
            <p:cNvGrpSpPr/>
            <p:nvPr/>
          </p:nvGrpSpPr>
          <p:grpSpPr>
            <a:xfrm>
              <a:off x="1275510" y="6072184"/>
              <a:ext cx="508602" cy="151498"/>
              <a:chOff x="551886" y="4945335"/>
              <a:chExt cx="508602" cy="151498"/>
            </a:xfrm>
            <a:grpFill/>
          </p:grpSpPr>
          <p:sp>
            <p:nvSpPr>
              <p:cNvPr id="55" name="Rectangle 54">
                <a:extLst>
                  <a:ext uri="{FF2B5EF4-FFF2-40B4-BE49-F238E27FC236}">
                    <a16:creationId xmlns:a16="http://schemas.microsoft.com/office/drawing/2014/main" id="{AB338542-E0C8-41BF-83EE-5E66590A0FF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6655B-49F6-4395-B441-B46859A846D2}"/>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27C7BE8-5D10-4081-84D0-2F71B46266C2}"/>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64" name="Group 63">
            <a:extLst>
              <a:ext uri="{FF2B5EF4-FFF2-40B4-BE49-F238E27FC236}">
                <a16:creationId xmlns:a16="http://schemas.microsoft.com/office/drawing/2014/main" id="{7CBE8D8E-024F-4CC2-A83F-86C425AE56DC}"/>
              </a:ext>
            </a:extLst>
          </p:cNvPr>
          <p:cNvGrpSpPr/>
          <p:nvPr/>
        </p:nvGrpSpPr>
        <p:grpSpPr>
          <a:xfrm>
            <a:off x="10801658" y="2818852"/>
            <a:ext cx="571045" cy="309861"/>
            <a:chOff x="10649258" y="3473519"/>
            <a:chExt cx="571045" cy="309861"/>
          </a:xfrm>
        </p:grpSpPr>
        <p:sp>
          <p:nvSpPr>
            <p:cNvPr id="65" name="Cylinder 513">
              <a:extLst>
                <a:ext uri="{FF2B5EF4-FFF2-40B4-BE49-F238E27FC236}">
                  <a16:creationId xmlns:a16="http://schemas.microsoft.com/office/drawing/2014/main" id="{BE19E1A0-ADF4-4720-8F4F-F851AB5FFEE1}"/>
                </a:ext>
              </a:extLst>
            </p:cNvPr>
            <p:cNvSpPr/>
            <p:nvPr/>
          </p:nvSpPr>
          <p:spPr bwMode="auto">
            <a:xfrm>
              <a:off x="10649258" y="34735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1199A488-D950-4652-A29C-8F78165D0836}"/>
                </a:ext>
              </a:extLst>
            </p:cNvPr>
            <p:cNvGrpSpPr/>
            <p:nvPr/>
          </p:nvGrpSpPr>
          <p:grpSpPr>
            <a:xfrm>
              <a:off x="10927780" y="3489032"/>
              <a:ext cx="292523" cy="262441"/>
              <a:chOff x="1275510" y="6072184"/>
              <a:chExt cx="508602" cy="456298"/>
            </a:xfrm>
            <a:solidFill>
              <a:srgbClr val="FFFFFF">
                <a:lumMod val="95000"/>
              </a:srgbClr>
            </a:solidFill>
          </p:grpSpPr>
          <p:grpSp>
            <p:nvGrpSpPr>
              <p:cNvPr id="67" name="Group 66">
                <a:extLst>
                  <a:ext uri="{FF2B5EF4-FFF2-40B4-BE49-F238E27FC236}">
                    <a16:creationId xmlns:a16="http://schemas.microsoft.com/office/drawing/2014/main" id="{0BFEE75E-FA3A-4354-8ED1-5AECF48C020A}"/>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79D9B137-9750-48D0-A3A9-1DC3B8C0E80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A4648D5-0030-440B-9474-32C89407EE4A}"/>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2A8C5EA0-0E95-43C6-82E9-B3B5594F29AE}"/>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8" name="Group 67">
                <a:extLst>
                  <a:ext uri="{FF2B5EF4-FFF2-40B4-BE49-F238E27FC236}">
                    <a16:creationId xmlns:a16="http://schemas.microsoft.com/office/drawing/2014/main" id="{C05B6165-E4A0-4882-A1DE-218688AA35EA}"/>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F4EFC2FA-FD13-402E-A4CF-978007A13069}"/>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542CC346-B888-4A4D-9F50-3E4B3F8E363F}"/>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CA03E30-AD1B-4BBF-95B6-550D9232ECE0}"/>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9" name="Group 68">
                <a:extLst>
                  <a:ext uri="{FF2B5EF4-FFF2-40B4-BE49-F238E27FC236}">
                    <a16:creationId xmlns:a16="http://schemas.microsoft.com/office/drawing/2014/main" id="{6061B68B-E593-40AE-B045-4ABF87206E93}"/>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F2B5E5DF-985F-47B6-B70F-F907CDB3E84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1C51FC01-496F-495A-AA10-6129E714F363}"/>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ACF8EA9B-1057-4392-A994-3668796A781B}"/>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grpSp>
        <p:nvGrpSpPr>
          <p:cNvPr id="79" name="Group 78">
            <a:extLst>
              <a:ext uri="{FF2B5EF4-FFF2-40B4-BE49-F238E27FC236}">
                <a16:creationId xmlns:a16="http://schemas.microsoft.com/office/drawing/2014/main" id="{6451523D-826F-4AA0-A57F-718C8D64133D}"/>
              </a:ext>
            </a:extLst>
          </p:cNvPr>
          <p:cNvGrpSpPr/>
          <p:nvPr/>
        </p:nvGrpSpPr>
        <p:grpSpPr>
          <a:xfrm>
            <a:off x="8960659" y="2821382"/>
            <a:ext cx="2176184" cy="2291583"/>
            <a:chOff x="8808259" y="3476049"/>
            <a:chExt cx="2176184" cy="2291583"/>
          </a:xfrm>
        </p:grpSpPr>
        <p:cxnSp>
          <p:nvCxnSpPr>
            <p:cNvPr id="80" name="Connector: Elbow 79">
              <a:extLst>
                <a:ext uri="{FF2B5EF4-FFF2-40B4-BE49-F238E27FC236}">
                  <a16:creationId xmlns:a16="http://schemas.microsoft.com/office/drawing/2014/main" id="{29D198B6-1C43-449B-B3D7-7AB8FE8E08AB}"/>
                </a:ext>
              </a:extLst>
            </p:cNvPr>
            <p:cNvCxnSpPr>
              <a:stCxn id="65" idx="2"/>
              <a:endCxn id="50" idx="2"/>
            </p:cNvCxnSpPr>
            <p:nvPr/>
          </p:nvCxnSpPr>
          <p:spPr>
            <a:xfrm rot="10800000" flipV="1">
              <a:off x="10129772" y="3476049"/>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81" name="Connector: Elbow 80">
              <a:extLst>
                <a:ext uri="{FF2B5EF4-FFF2-40B4-BE49-F238E27FC236}">
                  <a16:creationId xmlns:a16="http://schemas.microsoft.com/office/drawing/2014/main" id="{B29C7D6D-1225-4C57-B978-6568E3F15687}"/>
                </a:ext>
              </a:extLst>
            </p:cNvPr>
            <p:cNvCxnSpPr>
              <a:cxnSpLocks/>
              <a:stCxn id="84" idx="2"/>
              <a:endCxn id="21" idx="2"/>
            </p:cNvCxnSpPr>
            <p:nvPr/>
          </p:nvCxnSpPr>
          <p:spPr>
            <a:xfrm rot="10800000" flipH="1" flipV="1">
              <a:off x="10370316" y="4232180"/>
              <a:ext cx="614127" cy="1535452"/>
            </a:xfrm>
            <a:prstGeom prst="bentConnector3">
              <a:avLst>
                <a:gd name="adj1" fmla="val -37224"/>
              </a:avLst>
            </a:prstGeom>
            <a:noFill/>
            <a:ln w="12700" cap="flat" cmpd="sng" algn="ctr">
              <a:solidFill>
                <a:srgbClr val="0078D7"/>
              </a:solidFill>
              <a:prstDash val="solid"/>
              <a:headEnd type="none"/>
              <a:tailEnd type="none"/>
            </a:ln>
            <a:effectLst/>
          </p:spPr>
        </p:cxnSp>
        <p:cxnSp>
          <p:nvCxnSpPr>
            <p:cNvPr id="82" name="Connector: Elbow 81">
              <a:extLst>
                <a:ext uri="{FF2B5EF4-FFF2-40B4-BE49-F238E27FC236}">
                  <a16:creationId xmlns:a16="http://schemas.microsoft.com/office/drawing/2014/main" id="{AFB885A3-67E8-4018-B7E6-49910E49C5EA}"/>
                </a:ext>
              </a:extLst>
            </p:cNvPr>
            <p:cNvCxnSpPr>
              <a:cxnSpLocks/>
            </p:cNvCxnSpPr>
            <p:nvPr/>
          </p:nvCxnSpPr>
          <p:spPr>
            <a:xfrm rot="16200000" flipH="1">
              <a:off x="9159651" y="4002500"/>
              <a:ext cx="234393" cy="937177"/>
            </a:xfrm>
            <a:prstGeom prst="bentConnector2">
              <a:avLst/>
            </a:prstGeom>
            <a:noFill/>
            <a:ln w="12700" cap="flat" cmpd="sng" algn="ctr">
              <a:solidFill>
                <a:srgbClr val="0078D7"/>
              </a:solidFill>
              <a:prstDash val="solid"/>
              <a:headEnd type="none"/>
              <a:tailEnd type="none"/>
            </a:ln>
            <a:effectLst/>
          </p:spPr>
        </p:cxnSp>
      </p:grpSp>
      <p:grpSp>
        <p:nvGrpSpPr>
          <p:cNvPr id="83" name="Group 82">
            <a:extLst>
              <a:ext uri="{FF2B5EF4-FFF2-40B4-BE49-F238E27FC236}">
                <a16:creationId xmlns:a16="http://schemas.microsoft.com/office/drawing/2014/main" id="{78694C88-3482-4843-8163-E76A513F7D63}"/>
              </a:ext>
            </a:extLst>
          </p:cNvPr>
          <p:cNvGrpSpPr/>
          <p:nvPr/>
        </p:nvGrpSpPr>
        <p:grpSpPr>
          <a:xfrm>
            <a:off x="10522717" y="3422582"/>
            <a:ext cx="571045" cy="309861"/>
            <a:chOff x="10649258" y="3473519"/>
            <a:chExt cx="571045" cy="309861"/>
          </a:xfrm>
        </p:grpSpPr>
        <p:sp>
          <p:nvSpPr>
            <p:cNvPr id="84" name="Cylinder 513">
              <a:extLst>
                <a:ext uri="{FF2B5EF4-FFF2-40B4-BE49-F238E27FC236}">
                  <a16:creationId xmlns:a16="http://schemas.microsoft.com/office/drawing/2014/main" id="{70F6DEE4-2B28-4B8E-913F-5C602D3E0C40}"/>
                </a:ext>
              </a:extLst>
            </p:cNvPr>
            <p:cNvSpPr/>
            <p:nvPr/>
          </p:nvSpPr>
          <p:spPr bwMode="auto">
            <a:xfrm>
              <a:off x="10649258" y="34735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85" name="Group 84">
              <a:extLst>
                <a:ext uri="{FF2B5EF4-FFF2-40B4-BE49-F238E27FC236}">
                  <a16:creationId xmlns:a16="http://schemas.microsoft.com/office/drawing/2014/main" id="{947D539E-33ED-46F9-994B-1D3EFBB782B8}"/>
                </a:ext>
              </a:extLst>
            </p:cNvPr>
            <p:cNvGrpSpPr/>
            <p:nvPr/>
          </p:nvGrpSpPr>
          <p:grpSpPr>
            <a:xfrm>
              <a:off x="10927780" y="3489032"/>
              <a:ext cx="292523" cy="262441"/>
              <a:chOff x="1275510" y="6072184"/>
              <a:chExt cx="508602" cy="456298"/>
            </a:xfrm>
            <a:solidFill>
              <a:srgbClr val="FFFFFF">
                <a:lumMod val="95000"/>
              </a:srgbClr>
            </a:solidFill>
          </p:grpSpPr>
          <p:grpSp>
            <p:nvGrpSpPr>
              <p:cNvPr id="86" name="Group 85">
                <a:extLst>
                  <a:ext uri="{FF2B5EF4-FFF2-40B4-BE49-F238E27FC236}">
                    <a16:creationId xmlns:a16="http://schemas.microsoft.com/office/drawing/2014/main" id="{B19E7122-0700-45EB-B72F-6D5D561DB50A}"/>
                  </a:ext>
                </a:extLst>
              </p:cNvPr>
              <p:cNvGrpSpPr/>
              <p:nvPr/>
            </p:nvGrpSpPr>
            <p:grpSpPr>
              <a:xfrm>
                <a:off x="1275510" y="6224584"/>
                <a:ext cx="508602" cy="151498"/>
                <a:chOff x="551886" y="4945335"/>
                <a:chExt cx="508602" cy="151498"/>
              </a:xfrm>
              <a:grpFill/>
            </p:grpSpPr>
            <p:sp>
              <p:nvSpPr>
                <p:cNvPr id="95" name="Rectangle 94">
                  <a:extLst>
                    <a:ext uri="{FF2B5EF4-FFF2-40B4-BE49-F238E27FC236}">
                      <a16:creationId xmlns:a16="http://schemas.microsoft.com/office/drawing/2014/main" id="{B1D7B419-A3B4-4F20-B887-A8BCF5AD18A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927AF574-CD8B-4CCF-BD36-07D1B1B15B5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EA06850D-A2F4-49C4-B82F-2D54D1271DA3}"/>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87" name="Group 86">
                <a:extLst>
                  <a:ext uri="{FF2B5EF4-FFF2-40B4-BE49-F238E27FC236}">
                    <a16:creationId xmlns:a16="http://schemas.microsoft.com/office/drawing/2014/main" id="{D4936706-0857-443F-8A58-0F027E30DC73}"/>
                  </a:ext>
                </a:extLst>
              </p:cNvPr>
              <p:cNvGrpSpPr/>
              <p:nvPr/>
            </p:nvGrpSpPr>
            <p:grpSpPr>
              <a:xfrm>
                <a:off x="1275510" y="6376984"/>
                <a:ext cx="508602" cy="151498"/>
                <a:chOff x="551886" y="4945335"/>
                <a:chExt cx="508602" cy="151498"/>
              </a:xfrm>
              <a:grpFill/>
            </p:grpSpPr>
            <p:sp>
              <p:nvSpPr>
                <p:cNvPr id="92" name="Rectangle 91">
                  <a:extLst>
                    <a:ext uri="{FF2B5EF4-FFF2-40B4-BE49-F238E27FC236}">
                      <a16:creationId xmlns:a16="http://schemas.microsoft.com/office/drawing/2014/main" id="{EDB4DDC0-03E6-4436-8151-A689AE63FDE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C293AA7F-B000-49EF-9546-AD47E9395268}"/>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380FF67C-6AD5-4571-BCC0-8DA3E13CE82A}"/>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88" name="Group 87">
                <a:extLst>
                  <a:ext uri="{FF2B5EF4-FFF2-40B4-BE49-F238E27FC236}">
                    <a16:creationId xmlns:a16="http://schemas.microsoft.com/office/drawing/2014/main" id="{5F6C2559-DD47-4632-973A-FC886AB49037}"/>
                  </a:ext>
                </a:extLst>
              </p:cNvPr>
              <p:cNvGrpSpPr/>
              <p:nvPr/>
            </p:nvGrpSpPr>
            <p:grpSpPr>
              <a:xfrm>
                <a:off x="1275510" y="6072184"/>
                <a:ext cx="508602" cy="151498"/>
                <a:chOff x="551886" y="4945335"/>
                <a:chExt cx="508602" cy="151498"/>
              </a:xfrm>
              <a:grpFill/>
            </p:grpSpPr>
            <p:sp>
              <p:nvSpPr>
                <p:cNvPr id="89" name="Rectangle 88">
                  <a:extLst>
                    <a:ext uri="{FF2B5EF4-FFF2-40B4-BE49-F238E27FC236}">
                      <a16:creationId xmlns:a16="http://schemas.microsoft.com/office/drawing/2014/main" id="{A57DB276-517A-4CEB-A5D0-016B444CE493}"/>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AD7C03C-0900-437A-B20A-18DDB45B83A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EBE11BAC-AE50-410C-BDD0-B16B0A3521BC}"/>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grpSp>
        <p:nvGrpSpPr>
          <p:cNvPr id="98" name="Group 97">
            <a:extLst>
              <a:ext uri="{FF2B5EF4-FFF2-40B4-BE49-F238E27FC236}">
                <a16:creationId xmlns:a16="http://schemas.microsoft.com/office/drawing/2014/main" id="{148EBD96-478F-4DAD-A8CD-4366A3232442}"/>
              </a:ext>
            </a:extLst>
          </p:cNvPr>
          <p:cNvGrpSpPr/>
          <p:nvPr/>
        </p:nvGrpSpPr>
        <p:grpSpPr>
          <a:xfrm>
            <a:off x="10853216" y="2910760"/>
            <a:ext cx="593113" cy="2047274"/>
            <a:chOff x="10700816" y="3565427"/>
            <a:chExt cx="593113" cy="2047274"/>
          </a:xfrm>
        </p:grpSpPr>
        <p:cxnSp>
          <p:nvCxnSpPr>
            <p:cNvPr id="99" name="Straight Connector 98">
              <a:extLst>
                <a:ext uri="{FF2B5EF4-FFF2-40B4-BE49-F238E27FC236}">
                  <a16:creationId xmlns:a16="http://schemas.microsoft.com/office/drawing/2014/main" id="{3810BB19-673B-44C7-A832-6BE86FF28BE7}"/>
                </a:ext>
              </a:extLst>
            </p:cNvPr>
            <p:cNvCxnSpPr>
              <a:cxnSpLocks/>
            </p:cNvCxnSpPr>
            <p:nvPr/>
          </p:nvCxnSpPr>
          <p:spPr>
            <a:xfrm>
              <a:off x="11134672" y="3751473"/>
              <a:ext cx="0" cy="1861228"/>
            </a:xfrm>
            <a:prstGeom prst="line">
              <a:avLst/>
            </a:prstGeom>
            <a:noFill/>
            <a:ln w="12700" cap="flat" cmpd="sng" algn="ctr">
              <a:solidFill>
                <a:srgbClr val="0078D7"/>
              </a:solidFill>
              <a:prstDash val="solid"/>
              <a:headEnd type="none"/>
              <a:tailEnd type="none"/>
            </a:ln>
            <a:effectLst/>
          </p:spPr>
        </p:cxnSp>
        <p:cxnSp>
          <p:nvCxnSpPr>
            <p:cNvPr id="100" name="Straight Connector 99">
              <a:extLst>
                <a:ext uri="{FF2B5EF4-FFF2-40B4-BE49-F238E27FC236}">
                  <a16:creationId xmlns:a16="http://schemas.microsoft.com/office/drawing/2014/main" id="{B3BCECC8-2C01-4AF0-9E3F-3DCA645057FC}"/>
                </a:ext>
              </a:extLst>
            </p:cNvPr>
            <p:cNvCxnSpPr>
              <a:stCxn id="95" idx="3"/>
            </p:cNvCxnSpPr>
            <p:nvPr/>
          </p:nvCxnSpPr>
          <p:spPr>
            <a:xfrm flipV="1">
              <a:off x="11093762" y="3565427"/>
              <a:ext cx="191095" cy="0"/>
            </a:xfrm>
            <a:prstGeom prst="line">
              <a:avLst/>
            </a:prstGeom>
            <a:noFill/>
            <a:ln w="12700" cap="flat" cmpd="sng" algn="ctr">
              <a:solidFill>
                <a:srgbClr val="0078D7"/>
              </a:solidFill>
              <a:prstDash val="solid"/>
              <a:headEnd type="none"/>
              <a:tailEnd type="none"/>
            </a:ln>
            <a:effectLst/>
          </p:spPr>
        </p:cxnSp>
        <p:cxnSp>
          <p:nvCxnSpPr>
            <p:cNvPr id="101" name="Straight Connector 100">
              <a:extLst>
                <a:ext uri="{FF2B5EF4-FFF2-40B4-BE49-F238E27FC236}">
                  <a16:creationId xmlns:a16="http://schemas.microsoft.com/office/drawing/2014/main" id="{98C73850-6D2E-436A-96EE-FEFF3D28B948}"/>
                </a:ext>
              </a:extLst>
            </p:cNvPr>
            <p:cNvCxnSpPr>
              <a:cxnSpLocks/>
              <a:stCxn id="61" idx="3"/>
            </p:cNvCxnSpPr>
            <p:nvPr/>
          </p:nvCxnSpPr>
          <p:spPr>
            <a:xfrm>
              <a:off x="10700816" y="4080352"/>
              <a:ext cx="593113" cy="363"/>
            </a:xfrm>
            <a:prstGeom prst="line">
              <a:avLst/>
            </a:prstGeom>
            <a:noFill/>
            <a:ln w="12700" cap="flat" cmpd="sng" algn="ctr">
              <a:solidFill>
                <a:srgbClr val="0078D7"/>
              </a:solidFill>
              <a:prstDash val="solid"/>
              <a:headEnd type="none"/>
              <a:tailEnd type="none"/>
            </a:ln>
            <a:effectLst/>
          </p:spPr>
        </p:cxnSp>
      </p:grpSp>
      <p:cxnSp>
        <p:nvCxnSpPr>
          <p:cNvPr id="102" name="Connector: Elbow 101">
            <a:extLst>
              <a:ext uri="{FF2B5EF4-FFF2-40B4-BE49-F238E27FC236}">
                <a16:creationId xmlns:a16="http://schemas.microsoft.com/office/drawing/2014/main" id="{FBA47955-F98E-4AD5-96AF-340C60249567}"/>
              </a:ext>
            </a:extLst>
          </p:cNvPr>
          <p:cNvCxnSpPr>
            <a:stCxn id="65" idx="2"/>
          </p:cNvCxnSpPr>
          <p:nvPr/>
        </p:nvCxnSpPr>
        <p:spPr>
          <a:xfrm rot="10800000" flipV="1">
            <a:off x="8914970" y="2973783"/>
            <a:ext cx="1886689" cy="132030"/>
          </a:xfrm>
          <a:prstGeom prst="bentConnector3">
            <a:avLst>
              <a:gd name="adj1" fmla="val 100005"/>
            </a:avLst>
          </a:prstGeom>
          <a:noFill/>
          <a:ln w="12700" cap="flat" cmpd="sng" algn="ctr">
            <a:solidFill>
              <a:srgbClr val="0078D7"/>
            </a:solidFill>
            <a:prstDash val="solid"/>
            <a:headEnd type="none"/>
            <a:tailEnd type="none"/>
          </a:ln>
          <a:effectLst/>
        </p:spPr>
      </p:cxnSp>
      <p:cxnSp>
        <p:nvCxnSpPr>
          <p:cNvPr id="103" name="Connector: Elbow 102">
            <a:extLst>
              <a:ext uri="{FF2B5EF4-FFF2-40B4-BE49-F238E27FC236}">
                <a16:creationId xmlns:a16="http://schemas.microsoft.com/office/drawing/2014/main" id="{CB00B5A3-862D-4AB0-88DE-F2C48FD73B00}"/>
              </a:ext>
            </a:extLst>
          </p:cNvPr>
          <p:cNvCxnSpPr>
            <a:stCxn id="5" idx="2"/>
            <a:endCxn id="36" idx="1"/>
          </p:cNvCxnSpPr>
          <p:nvPr/>
        </p:nvCxnSpPr>
        <p:spPr>
          <a:xfrm rot="5400000">
            <a:off x="8837122" y="2176910"/>
            <a:ext cx="880783" cy="1073965"/>
          </a:xfrm>
          <a:prstGeom prst="bentConnector3">
            <a:avLst>
              <a:gd name="adj1" fmla="val 19514"/>
            </a:avLst>
          </a:prstGeom>
          <a:noFill/>
          <a:ln w="12700" cap="flat" cmpd="sng" algn="ctr">
            <a:solidFill>
              <a:srgbClr val="0078D7"/>
            </a:solidFill>
            <a:prstDash val="dash"/>
            <a:headEnd type="none"/>
            <a:tailEnd type="triangle"/>
          </a:ln>
          <a:effectLst/>
        </p:spPr>
      </p:cxnSp>
      <p:cxnSp>
        <p:nvCxnSpPr>
          <p:cNvPr id="104" name="Connector: Elbow 103">
            <a:extLst>
              <a:ext uri="{FF2B5EF4-FFF2-40B4-BE49-F238E27FC236}">
                <a16:creationId xmlns:a16="http://schemas.microsoft.com/office/drawing/2014/main" id="{9DA260CA-FF78-47C5-9713-BF9515D0F4D5}"/>
              </a:ext>
            </a:extLst>
          </p:cNvPr>
          <p:cNvCxnSpPr>
            <a:stCxn id="5" idx="2"/>
            <a:endCxn id="65" idx="1"/>
          </p:cNvCxnSpPr>
          <p:nvPr/>
        </p:nvCxnSpPr>
        <p:spPr>
          <a:xfrm rot="16200000" flipH="1">
            <a:off x="10094366" y="1993629"/>
            <a:ext cx="545351" cy="1105093"/>
          </a:xfrm>
          <a:prstGeom prst="bentConnector3">
            <a:avLst>
              <a:gd name="adj1" fmla="val 31370"/>
            </a:avLst>
          </a:prstGeom>
          <a:noFill/>
          <a:ln w="12700" cap="flat" cmpd="sng" algn="ctr">
            <a:solidFill>
              <a:srgbClr val="0078D7"/>
            </a:solidFill>
            <a:prstDash val="dash"/>
            <a:headEnd type="none"/>
            <a:tailEnd type="triangle"/>
          </a:ln>
          <a:effectLst/>
        </p:spPr>
      </p:cxnSp>
      <p:grpSp>
        <p:nvGrpSpPr>
          <p:cNvPr id="105" name="Group 104">
            <a:extLst>
              <a:ext uri="{FF2B5EF4-FFF2-40B4-BE49-F238E27FC236}">
                <a16:creationId xmlns:a16="http://schemas.microsoft.com/office/drawing/2014/main" id="{917A3657-94CB-433F-B59C-47F24DDB38D3}"/>
              </a:ext>
            </a:extLst>
          </p:cNvPr>
          <p:cNvGrpSpPr/>
          <p:nvPr/>
        </p:nvGrpSpPr>
        <p:grpSpPr>
          <a:xfrm>
            <a:off x="8566091" y="3154284"/>
            <a:ext cx="844678" cy="458340"/>
            <a:chOff x="8413691" y="3808951"/>
            <a:chExt cx="844678" cy="458340"/>
          </a:xfrm>
        </p:grpSpPr>
        <p:sp>
          <p:nvSpPr>
            <p:cNvPr id="106" name="Cylinder 513">
              <a:extLst>
                <a:ext uri="{FF2B5EF4-FFF2-40B4-BE49-F238E27FC236}">
                  <a16:creationId xmlns:a16="http://schemas.microsoft.com/office/drawing/2014/main" id="{DBB66EE0-C662-4247-B7A1-CF741651BA3E}"/>
                </a:ext>
              </a:extLst>
            </p:cNvPr>
            <p:cNvSpPr/>
            <p:nvPr/>
          </p:nvSpPr>
          <p:spPr bwMode="auto">
            <a:xfrm>
              <a:off x="8413691" y="3808951"/>
              <a:ext cx="348878" cy="458340"/>
            </a:xfrm>
            <a:prstGeom prst="flowChartMagneticDisk">
              <a:avLst/>
            </a:prstGeom>
            <a:solidFill>
              <a:srgbClr val="FFFFFF">
                <a:lumMod val="95000"/>
              </a:srgbClr>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572D570-3F30-47F3-B326-F2EAC16D28C9}"/>
                </a:ext>
              </a:extLst>
            </p:cNvPr>
            <p:cNvGrpSpPr/>
            <p:nvPr/>
          </p:nvGrpSpPr>
          <p:grpSpPr>
            <a:xfrm>
              <a:off x="8825675" y="3831898"/>
              <a:ext cx="432694" cy="388197"/>
              <a:chOff x="1275510" y="6072184"/>
              <a:chExt cx="508602" cy="456298"/>
            </a:xfrm>
            <a:solidFill>
              <a:srgbClr val="FFFFFF">
                <a:lumMod val="95000"/>
              </a:srgbClr>
            </a:solidFill>
          </p:grpSpPr>
          <p:grpSp>
            <p:nvGrpSpPr>
              <p:cNvPr id="108" name="Group 107">
                <a:extLst>
                  <a:ext uri="{FF2B5EF4-FFF2-40B4-BE49-F238E27FC236}">
                    <a16:creationId xmlns:a16="http://schemas.microsoft.com/office/drawing/2014/main" id="{B34CDD34-349D-4AD6-9E8A-380EB0D6F6A0}"/>
                  </a:ext>
                </a:extLst>
              </p:cNvPr>
              <p:cNvGrpSpPr/>
              <p:nvPr/>
            </p:nvGrpSpPr>
            <p:grpSpPr>
              <a:xfrm>
                <a:off x="1275510" y="6224584"/>
                <a:ext cx="508602" cy="151498"/>
                <a:chOff x="551886" y="4945335"/>
                <a:chExt cx="508602" cy="151498"/>
              </a:xfrm>
              <a:grpFill/>
            </p:grpSpPr>
            <p:sp>
              <p:nvSpPr>
                <p:cNvPr id="117" name="Rectangle 116">
                  <a:extLst>
                    <a:ext uri="{FF2B5EF4-FFF2-40B4-BE49-F238E27FC236}">
                      <a16:creationId xmlns:a16="http://schemas.microsoft.com/office/drawing/2014/main" id="{3EAAE0D6-C3E8-45E1-8164-A971087EF276}"/>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9F89AC08-E3E2-4C80-ABBD-4AFC2D9EBF65}"/>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818140D2-DBC2-4569-AC05-EDE67318D1E7}"/>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nvGrpSpPr>
              <p:cNvPr id="109" name="Group 108">
                <a:extLst>
                  <a:ext uri="{FF2B5EF4-FFF2-40B4-BE49-F238E27FC236}">
                    <a16:creationId xmlns:a16="http://schemas.microsoft.com/office/drawing/2014/main" id="{8A239FE1-9119-46CB-B2AA-90DDE9318357}"/>
                  </a:ext>
                </a:extLst>
              </p:cNvPr>
              <p:cNvGrpSpPr/>
              <p:nvPr/>
            </p:nvGrpSpPr>
            <p:grpSpPr>
              <a:xfrm>
                <a:off x="1275510" y="6376984"/>
                <a:ext cx="508602" cy="151498"/>
                <a:chOff x="551886" y="4945335"/>
                <a:chExt cx="508602" cy="151498"/>
              </a:xfrm>
              <a:grpFill/>
            </p:grpSpPr>
            <p:sp>
              <p:nvSpPr>
                <p:cNvPr id="114" name="Rectangle 113">
                  <a:extLst>
                    <a:ext uri="{FF2B5EF4-FFF2-40B4-BE49-F238E27FC236}">
                      <a16:creationId xmlns:a16="http://schemas.microsoft.com/office/drawing/2014/main" id="{19106A46-C4D9-4ECC-B56C-EF74FAB7355E}"/>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72E9A0BE-AE76-4A46-B5FE-C0D83C654CDB}"/>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F186D876-ACBC-4E00-93FE-7B8E0BF99B27}"/>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nvGrpSpPr>
              <p:cNvPr id="110" name="Group 109">
                <a:extLst>
                  <a:ext uri="{FF2B5EF4-FFF2-40B4-BE49-F238E27FC236}">
                    <a16:creationId xmlns:a16="http://schemas.microsoft.com/office/drawing/2014/main" id="{9C6BB911-F051-496A-8A45-C4D95EB1B9F0}"/>
                  </a:ext>
                </a:extLst>
              </p:cNvPr>
              <p:cNvGrpSpPr/>
              <p:nvPr/>
            </p:nvGrpSpPr>
            <p:grpSpPr>
              <a:xfrm>
                <a:off x="1275510" y="6072184"/>
                <a:ext cx="508602" cy="151498"/>
                <a:chOff x="551886" y="4945335"/>
                <a:chExt cx="508602" cy="151498"/>
              </a:xfrm>
              <a:grpFill/>
            </p:grpSpPr>
            <p:sp>
              <p:nvSpPr>
                <p:cNvPr id="111" name="Rectangle 110">
                  <a:extLst>
                    <a:ext uri="{FF2B5EF4-FFF2-40B4-BE49-F238E27FC236}">
                      <a16:creationId xmlns:a16="http://schemas.microsoft.com/office/drawing/2014/main" id="{21796357-8A99-464A-B6B2-D091A80806F6}"/>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EE229B6A-A387-47CD-9635-28D4F76932B6}"/>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81DE7AD6-53EA-47DB-854D-E9F27B8BCE18}"/>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grpSp>
    </p:spTree>
    <p:extLst>
      <p:ext uri="{BB962C8B-B14F-4D97-AF65-F5344CB8AC3E}">
        <p14:creationId xmlns:p14="http://schemas.microsoft.com/office/powerpoint/2010/main" val="72164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xit" presetSubtype="0" fill="hold" nodeType="withEffect">
                                  <p:stCondLst>
                                    <p:cond delay="0"/>
                                  </p:stCondLst>
                                  <p:childTnLst>
                                    <p:animEffect transition="out" filter="fade">
                                      <p:cBhvr>
                                        <p:cTn id="12" dur="500"/>
                                        <p:tgtEl>
                                          <p:spTgt spid="103"/>
                                        </p:tgtEl>
                                      </p:cBhvr>
                                    </p:animEffect>
                                    <p:set>
                                      <p:cBhvr>
                                        <p:cTn id="13" dur="1" fill="hold">
                                          <p:stCondLst>
                                            <p:cond delay="499"/>
                                          </p:stCondLst>
                                        </p:cTn>
                                        <p:tgtEl>
                                          <p:spTgt spid="10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par>
                                <p:cTn id="17" presetID="22" presetClass="entr" presetSubtype="1" fill="hold" nodeType="withEffect">
                                  <p:stCondLst>
                                    <p:cond delay="250"/>
                                  </p:stCondLst>
                                  <p:childTnLst>
                                    <p:set>
                                      <p:cBhvr>
                                        <p:cTn id="18" dur="1" fill="hold">
                                          <p:stCondLst>
                                            <p:cond delay="0"/>
                                          </p:stCondLst>
                                        </p:cTn>
                                        <p:tgtEl>
                                          <p:spTgt spid="98"/>
                                        </p:tgtEl>
                                        <p:attrNameLst>
                                          <p:attrName>style.visibility</p:attrName>
                                        </p:attrNameLst>
                                      </p:cBhvr>
                                      <p:to>
                                        <p:strVal val="visible"/>
                                      </p:to>
                                    </p:set>
                                    <p:animEffect transition="in" filter="wipe(up)">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right)">
                                      <p:cBhvr>
                                        <p:cTn id="24" dur="500"/>
                                        <p:tgtEl>
                                          <p:spTgt spid="102"/>
                                        </p:tgtEl>
                                      </p:cBhvr>
                                    </p:animEffect>
                                  </p:childTnLst>
                                </p:cTn>
                              </p:par>
                              <p:par>
                                <p:cTn id="25" presetID="22" presetClass="exit" presetSubtype="2" fill="hold" nodeType="withEffect">
                                  <p:stCondLst>
                                    <p:cond delay="250"/>
                                  </p:stCondLst>
                                  <p:childTnLst>
                                    <p:animEffect transition="out" filter="wipe(right)">
                                      <p:cBhvr>
                                        <p:cTn id="26" dur="500"/>
                                        <p:tgtEl>
                                          <p:spTgt spid="98"/>
                                        </p:tgtEl>
                                      </p:cBhvr>
                                    </p:animEffect>
                                    <p:set>
                                      <p:cBhvr>
                                        <p:cTn id="27" dur="1" fill="hold">
                                          <p:stCondLst>
                                            <p:cond delay="499"/>
                                          </p:stCondLst>
                                        </p:cTn>
                                        <p:tgtEl>
                                          <p:spTgt spid="98"/>
                                        </p:tgtEl>
                                        <p:attrNameLst>
                                          <p:attrName>style.visibility</p:attrName>
                                        </p:attrNameLst>
                                      </p:cBhvr>
                                      <p:to>
                                        <p:strVal val="hidden"/>
                                      </p:to>
                                    </p:set>
                                  </p:childTnLst>
                                </p:cTn>
                              </p:par>
                              <p:par>
                                <p:cTn id="28" presetID="10" presetClass="exit" presetSubtype="0" fill="hold" nodeType="withEffect">
                                  <p:stCondLst>
                                    <p:cond delay="250"/>
                                  </p:stCondLst>
                                  <p:childTnLst>
                                    <p:animEffect transition="out" filter="fade">
                                      <p:cBhvr>
                                        <p:cTn id="29" dur="500"/>
                                        <p:tgtEl>
                                          <p:spTgt spid="105"/>
                                        </p:tgtEl>
                                      </p:cBhvr>
                                    </p:animEffect>
                                    <p:set>
                                      <p:cBhvr>
                                        <p:cTn id="30" dur="1" fill="hold">
                                          <p:stCondLst>
                                            <p:cond delay="499"/>
                                          </p:stCondLst>
                                        </p:cTn>
                                        <p:tgtEl>
                                          <p:spTgt spid="105"/>
                                        </p:tgtEl>
                                        <p:attrNameLst>
                                          <p:attrName>style.visibility</p:attrName>
                                        </p:attrNameLst>
                                      </p:cBhvr>
                                      <p:to>
                                        <p:strVal val="hidden"/>
                                      </p:to>
                                    </p:set>
                                  </p:childTnLst>
                                </p:cTn>
                              </p:par>
                            </p:childTnLst>
                          </p:cTn>
                        </p:par>
                        <p:par>
                          <p:cTn id="31" fill="hold">
                            <p:stCondLst>
                              <p:cond delay="750"/>
                            </p:stCondLst>
                            <p:childTnLst>
                              <p:par>
                                <p:cTn id="32" presetID="22" presetClass="exit" presetSubtype="2" fill="hold" nodeType="afterEffect">
                                  <p:stCondLst>
                                    <p:cond delay="0"/>
                                  </p:stCondLst>
                                  <p:childTnLst>
                                    <p:animEffect transition="out" filter="wipe(right)">
                                      <p:cBhvr>
                                        <p:cTn id="33" dur="500"/>
                                        <p:tgtEl>
                                          <p:spTgt spid="104"/>
                                        </p:tgtEl>
                                      </p:cBhvr>
                                    </p:animEffect>
                                    <p:set>
                                      <p:cBhvr>
                                        <p:cTn id="34" dur="1" fill="hold">
                                          <p:stCondLst>
                                            <p:cond delay="499"/>
                                          </p:stCondLst>
                                        </p:cTn>
                                        <p:tgtEl>
                                          <p:spTgt spid="104"/>
                                        </p:tgtEl>
                                        <p:attrNameLst>
                                          <p:attrName>style.visibility</p:attrName>
                                        </p:attrNameLst>
                                      </p:cBhvr>
                                      <p:to>
                                        <p:strVal val="hidden"/>
                                      </p:to>
                                    </p:set>
                                  </p:childTnLst>
                                </p:cTn>
                              </p:par>
                              <p:par>
                                <p:cTn id="35" presetID="22" presetClass="entr" presetSubtype="2"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right)">
                                      <p:cBhvr>
                                        <p:cTn id="37" dur="500"/>
                                        <p:tgtEl>
                                          <p:spTgt spid="103"/>
                                        </p:tgtEl>
                                      </p:cBhvr>
                                    </p:animEffect>
                                  </p:childTnLst>
                                </p:cTn>
                              </p:par>
                              <p:par>
                                <p:cTn id="38" presetID="10" presetClass="entr" presetSubtype="0" fill="hold"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xit" presetSubtype="0" fill="hold" nodeType="withEffect">
                                  <p:stCondLst>
                                    <p:cond delay="0"/>
                                  </p:stCondLst>
                                  <p:childTnLst>
                                    <p:animEffect transition="out" filter="fade">
                                      <p:cBhvr>
                                        <p:cTn id="42" dur="500"/>
                                        <p:tgtEl>
                                          <p:spTgt spid="102"/>
                                        </p:tgtEl>
                                      </p:cBhvr>
                                    </p:animEffect>
                                    <p:set>
                                      <p:cBhvr>
                                        <p:cTn id="43" dur="1" fill="hold">
                                          <p:stCondLst>
                                            <p:cond delay="499"/>
                                          </p:stCondLst>
                                        </p:cTn>
                                        <p:tgtEl>
                                          <p:spTgt spid="10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0">
                                            <p:graphicEl>
                                              <a:dgm id="{2EFB0852-C8C0-41EF-A670-4631E19D4666}"/>
                                            </p:graphic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0">
                                            <p:graphicEl>
                                              <a:dgm id="{8DCDF152-3662-49F3-979F-AC2B108F8F75}"/>
                                            </p:graphic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0">
                                            <p:graphicEl>
                                              <a:dgm id="{4FF0E93A-EE92-4877-BDD5-2C9A329F8D4C}"/>
                                            </p:graphic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0">
                                            <p:graphicEl>
                                              <a:dgm id="{45C8ECF9-B0D8-444C-AA2A-8938EBFE0562}"/>
                                            </p:graphic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0">
                                            <p:graphicEl>
                                              <a:dgm id="{249B9357-27B7-48FA-9693-A4E8A251272B}"/>
                                            </p:graphic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0">
                                            <p:graphicEl>
                                              <a:dgm id="{DF3F32AA-A900-43D6-B269-510E874933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0"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886326777"/>
              </p:ext>
            </p:extLst>
          </p:nvPr>
        </p:nvGraphicFramePr>
        <p:xfrm>
          <a:off x="1241136" y="1530002"/>
          <a:ext cx="9709727" cy="4226534"/>
        </p:xfrm>
        <a:graphic>
          <a:graphicData uri="http://schemas.openxmlformats.org/drawingml/2006/table">
            <a:tbl>
              <a:tblPr firstRow="1" bandRow="1">
                <a:tableStyleId>{9DCAF9ED-07DC-4A11-8D7F-57B35C25682E}</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bg1"/>
                          </a:solidFill>
                        </a:rPr>
                        <a:t>Geo-replication</a:t>
                      </a:r>
                    </a:p>
                    <a:p>
                      <a:pPr algn="ctr"/>
                      <a:r>
                        <a:rPr lang="en-US" sz="2000" b="0" dirty="0">
                          <a:solidFill>
                            <a:schemeClr val="bg1"/>
                          </a:solidFill>
                        </a:rPr>
                        <a:t>(Database)</a:t>
                      </a:r>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bg1"/>
                          </a:solidFill>
                        </a:rPr>
                        <a:t>Auto-failover groups (Server)</a:t>
                      </a:r>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147"/>
                  </a:ext>
                </a:extLst>
              </a:tr>
            </a:tbl>
          </a:graphicData>
        </a:graphic>
      </p:graphicFrame>
    </p:spTree>
    <p:extLst>
      <p:ext uri="{BB962C8B-B14F-4D97-AF65-F5344CB8AC3E}">
        <p14:creationId xmlns:p14="http://schemas.microsoft.com/office/powerpoint/2010/main" val="96485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tx1"/>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3910129699"/>
              </p:ext>
            </p:extLst>
          </p:nvPr>
        </p:nvGraphicFramePr>
        <p:xfrm>
          <a:off x="531495" y="897255"/>
          <a:ext cx="10710291" cy="5326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 Time</a:t>
            </a:r>
          </a:p>
        </p:txBody>
      </p:sp>
    </p:spTree>
    <p:extLst>
      <p:ext uri="{BB962C8B-B14F-4D97-AF65-F5344CB8AC3E}">
        <p14:creationId xmlns:p14="http://schemas.microsoft.com/office/powerpoint/2010/main" val="130092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B3BE-2390-01ED-F75A-A8DCB831E056}"/>
              </a:ext>
            </a:extLst>
          </p:cNvPr>
          <p:cNvSpPr>
            <a:spLocks noGrp="1"/>
          </p:cNvSpPr>
          <p:nvPr>
            <p:ph type="title"/>
          </p:nvPr>
        </p:nvSpPr>
        <p:spPr/>
        <p:txBody>
          <a:bodyPr/>
          <a:lstStyle/>
          <a:p>
            <a:r>
              <a:rPr lang="en-US" dirty="0"/>
              <a:t>Recommended Links</a:t>
            </a:r>
          </a:p>
        </p:txBody>
      </p:sp>
      <p:sp>
        <p:nvSpPr>
          <p:cNvPr id="4" name="TextBox 3">
            <a:extLst>
              <a:ext uri="{FF2B5EF4-FFF2-40B4-BE49-F238E27FC236}">
                <a16:creationId xmlns:a16="http://schemas.microsoft.com/office/drawing/2014/main" id="{E98F15FE-2DD4-7863-0B0F-B3C6DCE0D984}"/>
              </a:ext>
            </a:extLst>
          </p:cNvPr>
          <p:cNvSpPr txBox="1"/>
          <p:nvPr/>
        </p:nvSpPr>
        <p:spPr>
          <a:xfrm>
            <a:off x="592239" y="781705"/>
            <a:ext cx="10070432"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Below you will find some additional information to help continue your learning journey.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2"/>
              </a:rPr>
              <a:t>Azure SQL documentation</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3"/>
              </a:rPr>
              <a:t>Microsoft Learn: Azure Data</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4"/>
              </a:rPr>
              <a:t>Try the Azure SQL Workshop</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5"/>
              </a:rPr>
              <a:t>Azure SQL for Beginners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6"/>
              </a:rPr>
              <a:t>Physical security of Azure datacenters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7"/>
              </a:rPr>
              <a:t>Microsoft Azure Sustainability</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8"/>
              </a:rPr>
              <a:t>Choosing the Correct Tools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9"/>
              </a:rPr>
              <a:t>Identify Correct Azure SQL SKU</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0"/>
              </a:rPr>
              <a:t>Plan and manage costs for Azure SQL Database</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1"/>
              </a:rPr>
              <a:t>Azure Database Migration Guides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2"/>
              </a:rPr>
              <a:t>Azure SQL Capacity Planning</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3"/>
              </a:rPr>
              <a:t>Monitoring and performance tuning Azure SQL DB </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4"/>
              </a:rPr>
              <a:t>Performance tuning guidance for Azure SQL DB</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5"/>
              </a:rPr>
              <a:t>Automate Azure SQL Database indexes and statistics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16"/>
              </a:rPr>
              <a:t>Autoscaling Azure SQL Databases using Runbooks and Alerts</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Cloud business continuity - disaster recovery</a:t>
            </a:r>
            <a:endPar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High availability - Azure SQL Database</a:t>
            </a:r>
            <a:endPar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Zone redundancy for Azure SQL Database</a:t>
            </a:r>
            <a:endPar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Restore a database from a backup in Azure SQL DB</a:t>
            </a:r>
            <a:endPar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Data Integrity checks in Azure SQL Database</a:t>
            </a:r>
            <a:endParaRPr kumimoji="0" lang="en-US" sz="1600" b="1" i="0" u="none" strike="noStrike" kern="1200" cap="none" spc="0" normalizeH="0" baseline="0" noProof="0" dirty="0">
              <a:ln>
                <a:noFill/>
              </a:ln>
              <a:solidFill>
                <a:schemeClr val="accent4"/>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945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2679724"/>
            <a:ext cx="4344412" cy="1329595"/>
          </a:xfrm>
        </p:spPr>
        <p:txBody>
          <a:bodyPr/>
          <a:lstStyle/>
          <a:p>
            <a:pPr algn="ctr"/>
            <a:r>
              <a:rPr lang="en-US" dirty="0"/>
              <a:t>What is </a:t>
            </a:r>
            <a:br>
              <a:rPr lang="en-US" dirty="0"/>
            </a:br>
            <a:r>
              <a:rPr lang="en-US" dirty="0"/>
              <a:t>Business Continuity in Azure SQL?</a:t>
            </a:r>
          </a:p>
        </p:txBody>
      </p:sp>
    </p:spTree>
    <p:extLst>
      <p:ext uri="{BB962C8B-B14F-4D97-AF65-F5344CB8AC3E}">
        <p14:creationId xmlns:p14="http://schemas.microsoft.com/office/powerpoint/2010/main" val="42783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19610D-2CB2-78AC-6EEC-F3CC3B69DB0D}"/>
              </a:ext>
            </a:extLst>
          </p:cNvPr>
          <p:cNvSpPr/>
          <p:nvPr/>
        </p:nvSpPr>
        <p:spPr bwMode="auto">
          <a:xfrm>
            <a:off x="246538" y="721353"/>
            <a:ext cx="11245312" cy="4653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31640" rtl="0" eaLnBrk="1" fontAlgn="base" latinLnBrk="0" hangingPunct="1">
              <a:lnSpc>
                <a:spcPct val="100000"/>
              </a:lnSpc>
              <a:spcBef>
                <a:spcPct val="0"/>
              </a:spcBef>
              <a:spcAft>
                <a:spcPct val="0"/>
              </a:spcAft>
              <a:buClrTx/>
              <a:buSzTx/>
              <a:buFontTx/>
              <a:buNone/>
              <a:tabLst/>
              <a:defRPr/>
            </a:pPr>
            <a:r>
              <a:rPr kumimoji="0" lang="en-US" sz="1729" b="0" i="0" u="none" strike="noStrike" kern="1200" cap="none" spc="0" normalizeH="0" baseline="0" noProof="0" dirty="0">
                <a:ln>
                  <a:noFill/>
                </a:ln>
                <a:solidFill>
                  <a:srgbClr val="243A5E">
                    <a:lumMod val="50000"/>
                  </a:srgbClr>
                </a:solidFill>
                <a:effectLst/>
                <a:uLnTx/>
                <a:uFillTx/>
                <a:latin typeface="Segoe UI Semibold"/>
                <a:ea typeface="Segoe UI" pitchFamily="34" charset="0"/>
                <a:cs typeface="Segoe UI" pitchFamily="34" charset="0"/>
              </a:rPr>
              <a:t>Mechanisms, Policies and Procedures that enable a business to continue operating in face of disruption. </a:t>
            </a:r>
          </a:p>
        </p:txBody>
      </p:sp>
      <p:grpSp>
        <p:nvGrpSpPr>
          <p:cNvPr id="29" name="Group 28">
            <a:extLst>
              <a:ext uri="{FF2B5EF4-FFF2-40B4-BE49-F238E27FC236}">
                <a16:creationId xmlns:a16="http://schemas.microsoft.com/office/drawing/2014/main" id="{D40A4575-23CE-3943-1ECD-714B73B0E578}"/>
              </a:ext>
            </a:extLst>
          </p:cNvPr>
          <p:cNvGrpSpPr/>
          <p:nvPr/>
        </p:nvGrpSpPr>
        <p:grpSpPr>
          <a:xfrm>
            <a:off x="3344403" y="1729489"/>
            <a:ext cx="2438807" cy="3609296"/>
            <a:chOff x="3344403" y="1729489"/>
            <a:chExt cx="2438807" cy="3609296"/>
          </a:xfrm>
        </p:grpSpPr>
        <p:sp>
          <p:nvSpPr>
            <p:cNvPr id="11" name="Rectangle 10">
              <a:extLst>
                <a:ext uri="{FF2B5EF4-FFF2-40B4-BE49-F238E27FC236}">
                  <a16:creationId xmlns:a16="http://schemas.microsoft.com/office/drawing/2014/main" id="{D2FA1AE4-EECB-9348-781D-A2ACFE4B7C4D}"/>
                </a:ext>
              </a:extLst>
            </p:cNvPr>
            <p:cNvSpPr/>
            <p:nvPr/>
          </p:nvSpPr>
          <p:spPr bwMode="auto">
            <a:xfrm>
              <a:off x="3366099" y="1729489"/>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460CC284-3938-8C46-BC89-1651FF8010BC}"/>
                </a:ext>
              </a:extLst>
            </p:cNvPr>
            <p:cNvSpPr/>
            <p:nvPr/>
          </p:nvSpPr>
          <p:spPr>
            <a:xfrm>
              <a:off x="3344403" y="1816217"/>
              <a:ext cx="2417111"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Equipment Failures</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13" name="Rectangle 12">
              <a:extLst>
                <a:ext uri="{FF2B5EF4-FFF2-40B4-BE49-F238E27FC236}">
                  <a16:creationId xmlns:a16="http://schemas.microsoft.com/office/drawing/2014/main" id="{3176A8CE-5827-08C9-2EE6-02D2E089EAE8}"/>
                </a:ext>
              </a:extLst>
            </p:cNvPr>
            <p:cNvSpPr/>
            <p:nvPr/>
          </p:nvSpPr>
          <p:spPr>
            <a:xfrm>
              <a:off x="3488143" y="4482867"/>
              <a:ext cx="2044159" cy="637382"/>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Hardware or other equipment failures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95C58C4F-67C3-F156-C11A-D89235DBF93D}"/>
                </a:ext>
              </a:extLst>
            </p:cNvPr>
            <p:cNvPicPr>
              <a:picLocks noChangeAspect="1"/>
            </p:cNvPicPr>
            <p:nvPr/>
          </p:nvPicPr>
          <p:blipFill>
            <a:blip r:embed="rId3"/>
            <a:stretch>
              <a:fillRect/>
            </a:stretch>
          </p:blipFill>
          <p:spPr>
            <a:xfrm>
              <a:off x="3592668" y="2620378"/>
              <a:ext cx="1932038" cy="1534884"/>
            </a:xfrm>
            <a:prstGeom prst="rect">
              <a:avLst/>
            </a:prstGeom>
            <a:effectLst>
              <a:outerShdw blurRad="50800" dist="38100" dir="2700000" algn="tl" rotWithShape="0">
                <a:prstClr val="black">
                  <a:alpha val="40000"/>
                </a:prstClr>
              </a:outerShdw>
            </a:effectLst>
          </p:spPr>
        </p:pic>
      </p:grpSp>
      <p:grpSp>
        <p:nvGrpSpPr>
          <p:cNvPr id="19" name="Group 18">
            <a:extLst>
              <a:ext uri="{FF2B5EF4-FFF2-40B4-BE49-F238E27FC236}">
                <a16:creationId xmlns:a16="http://schemas.microsoft.com/office/drawing/2014/main" id="{CE2F42BB-7C1A-E27A-05FF-9F2B2EBEFADC}"/>
              </a:ext>
            </a:extLst>
          </p:cNvPr>
          <p:cNvGrpSpPr/>
          <p:nvPr/>
        </p:nvGrpSpPr>
        <p:grpSpPr>
          <a:xfrm>
            <a:off x="6167838" y="1732028"/>
            <a:ext cx="2421223" cy="3609296"/>
            <a:chOff x="6167838" y="1732028"/>
            <a:chExt cx="2421223" cy="3609296"/>
          </a:xfrm>
        </p:grpSpPr>
        <p:sp>
          <p:nvSpPr>
            <p:cNvPr id="21" name="Rectangle 20">
              <a:extLst>
                <a:ext uri="{FF2B5EF4-FFF2-40B4-BE49-F238E27FC236}">
                  <a16:creationId xmlns:a16="http://schemas.microsoft.com/office/drawing/2014/main" id="{5A193794-0AC6-01E9-6951-B20377C06AC7}"/>
                </a:ext>
              </a:extLst>
            </p:cNvPr>
            <p:cNvSpPr/>
            <p:nvPr/>
          </p:nvSpPr>
          <p:spPr bwMode="auto">
            <a:xfrm>
              <a:off x="6171950" y="1732028"/>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BC58A2E6-76F7-5C28-23D1-7C7BB218A2E9}"/>
                </a:ext>
              </a:extLst>
            </p:cNvPr>
            <p:cNvSpPr/>
            <p:nvPr/>
          </p:nvSpPr>
          <p:spPr>
            <a:xfrm>
              <a:off x="6263464" y="1809818"/>
              <a:ext cx="2202148"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Natural Disasters</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23" name="Rectangle 22">
              <a:extLst>
                <a:ext uri="{FF2B5EF4-FFF2-40B4-BE49-F238E27FC236}">
                  <a16:creationId xmlns:a16="http://schemas.microsoft.com/office/drawing/2014/main" id="{991B530E-8F90-A270-97A3-36EE16B5BC45}"/>
                </a:ext>
              </a:extLst>
            </p:cNvPr>
            <p:cNvSpPr/>
            <p:nvPr/>
          </p:nvSpPr>
          <p:spPr>
            <a:xfrm>
              <a:off x="6167838" y="4401666"/>
              <a:ext cx="2417111" cy="925153"/>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Flood, Hurricanes, Tornadoes, Earthquakes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AB4879DD-639D-33D8-4F42-0D0219B7ECD8}"/>
                </a:ext>
              </a:extLst>
            </p:cNvPr>
            <p:cNvPicPr>
              <a:picLocks noChangeAspect="1"/>
            </p:cNvPicPr>
            <p:nvPr/>
          </p:nvPicPr>
          <p:blipFill>
            <a:blip r:embed="rId4"/>
            <a:stretch>
              <a:fillRect/>
            </a:stretch>
          </p:blipFill>
          <p:spPr>
            <a:xfrm>
              <a:off x="6378435" y="2621446"/>
              <a:ext cx="2004141" cy="1532748"/>
            </a:xfrm>
            <a:prstGeom prst="rect">
              <a:avLst/>
            </a:prstGeom>
            <a:effectLst>
              <a:outerShdw blurRad="50800" dist="38100" dir="8100000" algn="tr" rotWithShape="0">
                <a:prstClr val="black">
                  <a:alpha val="40000"/>
                </a:prstClr>
              </a:outerShdw>
            </a:effectLst>
          </p:spPr>
        </p:pic>
      </p:grpSp>
      <p:grpSp>
        <p:nvGrpSpPr>
          <p:cNvPr id="9" name="Group 8">
            <a:extLst>
              <a:ext uri="{FF2B5EF4-FFF2-40B4-BE49-F238E27FC236}">
                <a16:creationId xmlns:a16="http://schemas.microsoft.com/office/drawing/2014/main" id="{7733900A-5CAC-9CC1-0336-B603A9CD4DC3}"/>
              </a:ext>
            </a:extLst>
          </p:cNvPr>
          <p:cNvGrpSpPr/>
          <p:nvPr/>
        </p:nvGrpSpPr>
        <p:grpSpPr>
          <a:xfrm>
            <a:off x="8964723" y="1718221"/>
            <a:ext cx="2455410" cy="3609296"/>
            <a:chOff x="8964723" y="1718221"/>
            <a:chExt cx="2455410" cy="3609296"/>
          </a:xfrm>
        </p:grpSpPr>
        <p:sp>
          <p:nvSpPr>
            <p:cNvPr id="26" name="Rectangle 25">
              <a:extLst>
                <a:ext uri="{FF2B5EF4-FFF2-40B4-BE49-F238E27FC236}">
                  <a16:creationId xmlns:a16="http://schemas.microsoft.com/office/drawing/2014/main" id="{48479795-7FD0-9F0D-E90E-4B1DD9ED9D8D}"/>
                </a:ext>
              </a:extLst>
            </p:cNvPr>
            <p:cNvSpPr/>
            <p:nvPr/>
          </p:nvSpPr>
          <p:spPr bwMode="auto">
            <a:xfrm>
              <a:off x="8973689" y="1718221"/>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3A5B998-C786-BDC7-F389-4C7DAB9805F7}"/>
                </a:ext>
              </a:extLst>
            </p:cNvPr>
            <p:cNvSpPr/>
            <p:nvPr/>
          </p:nvSpPr>
          <p:spPr>
            <a:xfrm>
              <a:off x="8964723" y="1821273"/>
              <a:ext cx="2455410"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a:rPr>
                <a:t>Manmade Disasters</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a:endParaRPr>
            </a:p>
          </p:txBody>
        </p:sp>
        <p:sp>
          <p:nvSpPr>
            <p:cNvPr id="28" name="Rectangle 27">
              <a:extLst>
                <a:ext uri="{FF2B5EF4-FFF2-40B4-BE49-F238E27FC236}">
                  <a16:creationId xmlns:a16="http://schemas.microsoft.com/office/drawing/2014/main" id="{752EFAEA-4E2F-FCA8-0CE4-7D98633A55C5}"/>
                </a:ext>
              </a:extLst>
            </p:cNvPr>
            <p:cNvSpPr/>
            <p:nvPr/>
          </p:nvSpPr>
          <p:spPr>
            <a:xfrm>
              <a:off x="8977801" y="4491832"/>
              <a:ext cx="2417111" cy="648154"/>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Wars or major ecological accidents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8D97976-3690-31F9-5137-423D93B54204}"/>
                </a:ext>
              </a:extLst>
            </p:cNvPr>
            <p:cNvPicPr>
              <a:picLocks noChangeAspect="1"/>
            </p:cNvPicPr>
            <p:nvPr/>
          </p:nvPicPr>
          <p:blipFill>
            <a:blip r:embed="rId5"/>
            <a:stretch>
              <a:fillRect/>
            </a:stretch>
          </p:blipFill>
          <p:spPr>
            <a:xfrm>
              <a:off x="9199323" y="2651955"/>
              <a:ext cx="2004140" cy="1471730"/>
            </a:xfrm>
            <a:prstGeom prst="rect">
              <a:avLst/>
            </a:prstGeom>
            <a:effectLst>
              <a:outerShdw blurRad="50800" dist="38100" dir="8100000" algn="tr" rotWithShape="0">
                <a:prstClr val="black">
                  <a:alpha val="40000"/>
                </a:prstClr>
              </a:outerShdw>
            </a:effectLst>
          </p:spPr>
        </p:pic>
      </p:grpSp>
      <p:grpSp>
        <p:nvGrpSpPr>
          <p:cNvPr id="30" name="Group 29">
            <a:extLst>
              <a:ext uri="{FF2B5EF4-FFF2-40B4-BE49-F238E27FC236}">
                <a16:creationId xmlns:a16="http://schemas.microsoft.com/office/drawing/2014/main" id="{DF170C64-EAF3-E906-E71A-1B0BE7B08F79}"/>
              </a:ext>
            </a:extLst>
          </p:cNvPr>
          <p:cNvGrpSpPr/>
          <p:nvPr/>
        </p:nvGrpSpPr>
        <p:grpSpPr>
          <a:xfrm>
            <a:off x="579588" y="1717325"/>
            <a:ext cx="2417112" cy="3609296"/>
            <a:chOff x="579588" y="1717325"/>
            <a:chExt cx="2417112" cy="3609296"/>
          </a:xfrm>
        </p:grpSpPr>
        <p:sp>
          <p:nvSpPr>
            <p:cNvPr id="16" name="Rectangle 15">
              <a:extLst>
                <a:ext uri="{FF2B5EF4-FFF2-40B4-BE49-F238E27FC236}">
                  <a16:creationId xmlns:a16="http://schemas.microsoft.com/office/drawing/2014/main" id="{908E3990-047B-23D1-ADF8-A9DC77476D6F}"/>
                </a:ext>
              </a:extLst>
            </p:cNvPr>
            <p:cNvSpPr/>
            <p:nvPr/>
          </p:nvSpPr>
          <p:spPr bwMode="auto">
            <a:xfrm>
              <a:off x="579589" y="1717325"/>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6C2EF54-7811-1F90-A1E1-2AE83E336DDC}"/>
                </a:ext>
              </a:extLst>
            </p:cNvPr>
            <p:cNvSpPr/>
            <p:nvPr/>
          </p:nvSpPr>
          <p:spPr>
            <a:xfrm>
              <a:off x="671103" y="1804584"/>
              <a:ext cx="2202148"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a:rPr>
                <a:t>Customer Error</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a:endParaRPr>
            </a:p>
          </p:txBody>
        </p:sp>
        <p:sp>
          <p:nvSpPr>
            <p:cNvPr id="18" name="Rectangle 17">
              <a:extLst>
                <a:ext uri="{FF2B5EF4-FFF2-40B4-BE49-F238E27FC236}">
                  <a16:creationId xmlns:a16="http://schemas.microsoft.com/office/drawing/2014/main" id="{7C76F51F-A9E4-0D92-4484-2E297A0DFEF3}"/>
                </a:ext>
              </a:extLst>
            </p:cNvPr>
            <p:cNvSpPr/>
            <p:nvPr/>
          </p:nvSpPr>
          <p:spPr>
            <a:xfrm>
              <a:off x="579588" y="4479668"/>
              <a:ext cx="2397771" cy="648154"/>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Customer deleted their data by mistake.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7D01AB-148C-F3A8-B389-555A79EE50DB}"/>
                </a:ext>
              </a:extLst>
            </p:cNvPr>
            <p:cNvPicPr>
              <a:picLocks noChangeAspect="1"/>
            </p:cNvPicPr>
            <p:nvPr/>
          </p:nvPicPr>
          <p:blipFill>
            <a:blip r:embed="rId6"/>
            <a:stretch>
              <a:fillRect/>
            </a:stretch>
          </p:blipFill>
          <p:spPr>
            <a:xfrm>
              <a:off x="761784" y="2675233"/>
              <a:ext cx="2093537" cy="1425174"/>
            </a:xfrm>
            <a:prstGeom prst="rect">
              <a:avLst/>
            </a:prstGeom>
          </p:spPr>
        </p:pic>
      </p:grpSp>
      <p:sp>
        <p:nvSpPr>
          <p:cNvPr id="2" name="Title 4">
            <a:extLst>
              <a:ext uri="{FF2B5EF4-FFF2-40B4-BE49-F238E27FC236}">
                <a16:creationId xmlns:a16="http://schemas.microsoft.com/office/drawing/2014/main" id="{AA6C6DF8-C072-103F-69C8-7A0DDBF032BF}"/>
              </a:ext>
            </a:extLst>
          </p:cNvPr>
          <p:cNvSpPr>
            <a:spLocks noGrp="1"/>
          </p:cNvSpPr>
          <p:nvPr>
            <p:ph type="title"/>
          </p:nvPr>
        </p:nvSpPr>
        <p:spPr>
          <a:xfrm>
            <a:off x="655638" y="320040"/>
            <a:ext cx="10880725" cy="461665"/>
          </a:xfrm>
        </p:spPr>
        <p:txBody>
          <a:bodyPr>
            <a:normAutofit/>
          </a:bodyPr>
          <a:lstStyle/>
          <a:p>
            <a:r>
              <a:rPr lang="en-US" b="1" dirty="0"/>
              <a:t>Business Continuity Problem</a:t>
            </a:r>
          </a:p>
        </p:txBody>
      </p:sp>
      <p:sp>
        <p:nvSpPr>
          <p:cNvPr id="6" name="Rectangle 5">
            <a:extLst>
              <a:ext uri="{FF2B5EF4-FFF2-40B4-BE49-F238E27FC236}">
                <a16:creationId xmlns:a16="http://schemas.microsoft.com/office/drawing/2014/main" id="{4C14D3E4-6E59-631D-C0E7-2395157E04A8}"/>
              </a:ext>
            </a:extLst>
          </p:cNvPr>
          <p:cNvSpPr/>
          <p:nvPr/>
        </p:nvSpPr>
        <p:spPr>
          <a:xfrm>
            <a:off x="3022248" y="1835100"/>
            <a:ext cx="6147503" cy="3187800"/>
          </a:xfrm>
          <a:prstGeom prst="rect">
            <a:avLst/>
          </a:prstGeom>
          <a:noFill/>
          <a:ln>
            <a:noFill/>
          </a:ln>
          <a:effectLst/>
        </p:spPr>
        <p:txBody>
          <a:bodyPr/>
          <a:lstStyle/>
          <a:p>
            <a:endParaRPr lang="en-US"/>
          </a:p>
        </p:txBody>
      </p:sp>
    </p:spTree>
    <p:extLst>
      <p:ext uri="{BB962C8B-B14F-4D97-AF65-F5344CB8AC3E}">
        <p14:creationId xmlns:p14="http://schemas.microsoft.com/office/powerpoint/2010/main" val="233619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A6C6DF8-C072-103F-69C8-7A0DDBF032BF}"/>
              </a:ext>
            </a:extLst>
          </p:cNvPr>
          <p:cNvSpPr>
            <a:spLocks noGrp="1"/>
          </p:cNvSpPr>
          <p:nvPr>
            <p:ph type="title"/>
          </p:nvPr>
        </p:nvSpPr>
        <p:spPr>
          <a:xfrm>
            <a:off x="655638" y="320040"/>
            <a:ext cx="10880725" cy="461665"/>
          </a:xfrm>
        </p:spPr>
        <p:txBody>
          <a:bodyPr>
            <a:normAutofit/>
          </a:bodyPr>
          <a:lstStyle/>
          <a:p>
            <a:r>
              <a:rPr lang="en-US" b="1" dirty="0"/>
              <a:t>Availability vs High Availability vs Disaster Recovery</a:t>
            </a:r>
          </a:p>
        </p:txBody>
      </p:sp>
      <p:graphicFrame>
        <p:nvGraphicFramePr>
          <p:cNvPr id="10" name="Diagram 9">
            <a:extLst>
              <a:ext uri="{FF2B5EF4-FFF2-40B4-BE49-F238E27FC236}">
                <a16:creationId xmlns:a16="http://schemas.microsoft.com/office/drawing/2014/main" id="{B7B5E517-E2E0-FB23-BA07-462D5B92E89A}"/>
              </a:ext>
            </a:extLst>
          </p:cNvPr>
          <p:cNvGraphicFramePr/>
          <p:nvPr>
            <p:extLst>
              <p:ext uri="{D42A27DB-BD31-4B8C-83A1-F6EECF244321}">
                <p14:modId xmlns:p14="http://schemas.microsoft.com/office/powerpoint/2010/main" val="3913391942"/>
              </p:ext>
            </p:extLst>
          </p:nvPr>
        </p:nvGraphicFramePr>
        <p:xfrm>
          <a:off x="399809" y="1111343"/>
          <a:ext cx="11392381" cy="5085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5187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3122922"/>
            <a:ext cx="4344412" cy="886397"/>
          </a:xfrm>
        </p:spPr>
        <p:txBody>
          <a:bodyPr/>
          <a:lstStyle/>
          <a:p>
            <a:pPr algn="ctr"/>
            <a:r>
              <a:rPr lang="en-US" dirty="0"/>
              <a:t>Automated Backups in Azure SQL</a:t>
            </a:r>
          </a:p>
        </p:txBody>
      </p:sp>
    </p:spTree>
    <p:extLst>
      <p:ext uri="{BB962C8B-B14F-4D97-AF65-F5344CB8AC3E}">
        <p14:creationId xmlns:p14="http://schemas.microsoft.com/office/powerpoint/2010/main" val="68610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69091" y="203679"/>
            <a:ext cx="11018520" cy="553998"/>
          </a:xfrm>
        </p:spPr>
        <p:txBody>
          <a:bodyPr/>
          <a:lstStyle/>
          <a:p>
            <a:r>
              <a:rPr lang="en-US" dirty="0"/>
              <a:t>Backup and restore </a:t>
            </a:r>
          </a:p>
        </p:txBody>
      </p:sp>
      <p:graphicFrame>
        <p:nvGraphicFramePr>
          <p:cNvPr id="9" name="Diagram 8">
            <a:extLst>
              <a:ext uri="{FF2B5EF4-FFF2-40B4-BE49-F238E27FC236}">
                <a16:creationId xmlns:a16="http://schemas.microsoft.com/office/drawing/2014/main" id="{A21E0282-DECB-C0F3-B50A-8F090722D432}"/>
              </a:ext>
            </a:extLst>
          </p:cNvPr>
          <p:cNvGraphicFramePr/>
          <p:nvPr>
            <p:extLst>
              <p:ext uri="{D42A27DB-BD31-4B8C-83A1-F6EECF244321}">
                <p14:modId xmlns:p14="http://schemas.microsoft.com/office/powerpoint/2010/main" val="3771230214"/>
              </p:ext>
            </p:extLst>
          </p:nvPr>
        </p:nvGraphicFramePr>
        <p:xfrm>
          <a:off x="499119" y="1035586"/>
          <a:ext cx="6147503" cy="4786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12294763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5.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5043</Words>
  <Application>Microsoft Office PowerPoint</Application>
  <PresentationFormat>Widescreen</PresentationFormat>
  <Paragraphs>452</Paragraphs>
  <Slides>32</Slides>
  <Notes>17</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32</vt:i4>
      </vt:variant>
    </vt:vector>
  </HeadingPairs>
  <TitlesOfParts>
    <vt:vector size="47" baseType="lpstr">
      <vt:lpstr>Arial</vt:lpstr>
      <vt:lpstr>Calibri</vt:lpstr>
      <vt:lpstr>Century Gothic</vt:lpstr>
      <vt:lpstr>Comic Sans MS</vt:lpstr>
      <vt:lpstr>Consolas</vt:lpstr>
      <vt:lpstr>Segoe UI</vt:lpstr>
      <vt:lpstr>Segoe UI Light</vt:lpstr>
      <vt:lpstr>Segoe UI Semibold</vt:lpstr>
      <vt:lpstr>Segoe UI Semilight</vt:lpstr>
      <vt:lpstr>Wingdings</vt:lpstr>
      <vt:lpstr>PASS 2013_SpeakerTemplate_Final</vt:lpstr>
      <vt:lpstr>Microsoft 365 PPT Template - 2018</vt:lpstr>
      <vt:lpstr>1_WHITE TEMPLATE</vt:lpstr>
      <vt:lpstr>Dark Blue</vt:lpstr>
      <vt:lpstr>1_Dark Blue</vt:lpstr>
      <vt:lpstr>Introduction to Business Continuity in Azure SQL  John Deardurff</vt:lpstr>
      <vt:lpstr>PowerPoint Presentation</vt:lpstr>
      <vt:lpstr>PowerPoint Presentation</vt:lpstr>
      <vt:lpstr>Recommended Links</vt:lpstr>
      <vt:lpstr>What is  Business Continuity in Azure SQL?</vt:lpstr>
      <vt:lpstr>Business Continuity Problem</vt:lpstr>
      <vt:lpstr>Availability vs High Availability vs Disaster Recovery</vt:lpstr>
      <vt:lpstr>Automated Backups in Azure SQL</vt:lpstr>
      <vt:lpstr>Backup and restore </vt:lpstr>
      <vt:lpstr>Backup storage redundancy</vt:lpstr>
      <vt:lpstr>Setting Backup Policies</vt:lpstr>
      <vt:lpstr>PowerPoint Presentation</vt:lpstr>
      <vt:lpstr>What are Service Tiers in Azure SQL?</vt:lpstr>
      <vt:lpstr>Overview of Service Tiers</vt:lpstr>
      <vt:lpstr>Changing Service Tiers</vt:lpstr>
      <vt:lpstr>High Availability in Azure SQL</vt:lpstr>
      <vt:lpstr>High Availability: General Purpose vs Business Critical</vt:lpstr>
      <vt:lpstr>High Availability - General Purpose </vt:lpstr>
      <vt:lpstr>High Availability - Business Critical</vt:lpstr>
      <vt:lpstr>Read Scale-Out </vt:lpstr>
      <vt:lpstr>Zone Redundancy in Azure SQL?</vt:lpstr>
      <vt:lpstr>Zone redundant configuration – General Purpose</vt:lpstr>
      <vt:lpstr>Zone redundant configuration – Premium and Business Critical</vt:lpstr>
      <vt:lpstr>PowerPoint Presentation</vt:lpstr>
      <vt:lpstr>Disaster Recovery in Azure SQL?</vt:lpstr>
      <vt:lpstr>Active Geo-replication </vt:lpstr>
      <vt:lpstr>Stand-by Replicas</vt:lpstr>
      <vt:lpstr>Failover groups extend geo-replication</vt:lpstr>
      <vt:lpstr>Active geo-replication vs auto-failover groups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2024-08-16T18:27:32Z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